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98287-EEB5-4698-911A-494C4018DCB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DF508-D876-4AAE-BDCA-13EEA470E09B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b-NO" sz="1800" dirty="0" smtClean="0"/>
              <a:t>				7 4 2</a:t>
            </a:r>
          </a:p>
          <a:p>
            <a:pPr>
              <a:buNone/>
            </a:pPr>
            <a:r>
              <a:rPr lang="nb-NO" sz="1800" dirty="0" smtClean="0"/>
              <a:t>				D 9 5 2</a:t>
            </a:r>
          </a:p>
          <a:p>
            <a:pPr>
              <a:buNone/>
            </a:pPr>
            <a:r>
              <a:rPr lang="nb-NO" sz="1800" dirty="0" smtClean="0"/>
              <a:t>				K 9 8</a:t>
            </a:r>
          </a:p>
          <a:p>
            <a:pPr>
              <a:buNone/>
            </a:pPr>
            <a:r>
              <a:rPr lang="nb-NO" sz="1800" dirty="0" smtClean="0"/>
              <a:t>				K </a:t>
            </a:r>
            <a:r>
              <a:rPr lang="nb-NO" sz="1800" dirty="0" err="1" smtClean="0"/>
              <a:t>Kn</a:t>
            </a:r>
            <a:r>
              <a:rPr lang="nb-NO" sz="1800" dirty="0" smtClean="0"/>
              <a:t> 9</a:t>
            </a:r>
          </a:p>
          <a:p>
            <a:pPr>
              <a:buNone/>
            </a:pPr>
            <a:r>
              <a:rPr lang="nb-NO" sz="1800" dirty="0" smtClean="0"/>
              <a:t>		K D </a:t>
            </a:r>
            <a:r>
              <a:rPr lang="nb-NO" sz="1800" dirty="0" err="1" smtClean="0"/>
              <a:t>Kn</a:t>
            </a:r>
            <a:r>
              <a:rPr lang="nb-NO" sz="1800" dirty="0" smtClean="0"/>
              <a:t> 10 5 3			9 8</a:t>
            </a:r>
          </a:p>
          <a:p>
            <a:pPr>
              <a:buNone/>
            </a:pPr>
            <a:r>
              <a:rPr lang="nb-NO" sz="1800" dirty="0"/>
              <a:t>	</a:t>
            </a:r>
            <a:r>
              <a:rPr lang="nb-NO" sz="1800" dirty="0" smtClean="0"/>
              <a:t>	8                                                                    K 7 6 3</a:t>
            </a:r>
          </a:p>
          <a:p>
            <a:pPr>
              <a:buNone/>
            </a:pPr>
            <a:r>
              <a:rPr lang="nb-NO" sz="1800" dirty="0"/>
              <a:t>	</a:t>
            </a:r>
            <a:r>
              <a:rPr lang="nb-NO" sz="1800" dirty="0" smtClean="0"/>
              <a:t>	D </a:t>
            </a:r>
            <a:r>
              <a:rPr lang="nb-NO" sz="1800" dirty="0" err="1" smtClean="0"/>
              <a:t>Kn</a:t>
            </a:r>
            <a:r>
              <a:rPr lang="nb-NO" sz="1800" dirty="0" smtClean="0"/>
              <a:t>                                                              E 10 7 6 3 2</a:t>
            </a:r>
            <a:endParaRPr lang="nb-NO" sz="1400" dirty="0" smtClean="0"/>
          </a:p>
          <a:p>
            <a:pPr>
              <a:buNone/>
            </a:pPr>
            <a:r>
              <a:rPr lang="nb-NO" sz="1800" dirty="0" smtClean="0"/>
              <a:t>		9 5 4 3                                                           7</a:t>
            </a:r>
          </a:p>
          <a:p>
            <a:pPr>
              <a:buNone/>
            </a:pPr>
            <a:endParaRPr lang="nb-NO" sz="1800" dirty="0" smtClean="0"/>
          </a:p>
          <a:p>
            <a:pPr>
              <a:buNone/>
            </a:pPr>
            <a:r>
              <a:rPr lang="nb-NO" sz="1800" dirty="0" smtClean="0"/>
              <a:t>				E 6</a:t>
            </a:r>
          </a:p>
          <a:p>
            <a:pPr>
              <a:buNone/>
            </a:pPr>
            <a:r>
              <a:rPr lang="nb-NO" sz="1800" dirty="0" smtClean="0"/>
              <a:t>				E </a:t>
            </a:r>
            <a:r>
              <a:rPr lang="nb-NO" sz="1800" dirty="0" err="1" smtClean="0"/>
              <a:t>Kn</a:t>
            </a:r>
            <a:r>
              <a:rPr lang="nb-NO" sz="1800" dirty="0" smtClean="0"/>
              <a:t> 10 4</a:t>
            </a:r>
          </a:p>
          <a:p>
            <a:pPr>
              <a:buNone/>
            </a:pPr>
            <a:r>
              <a:rPr lang="nb-NO" sz="1800" dirty="0" smtClean="0"/>
              <a:t>				5 4</a:t>
            </a:r>
          </a:p>
          <a:p>
            <a:pPr>
              <a:buNone/>
            </a:pPr>
            <a:r>
              <a:rPr lang="nb-NO" sz="1800" dirty="0" smtClean="0"/>
              <a:t>				E D 10 6 2</a:t>
            </a:r>
            <a:endParaRPr lang="nb-NO" sz="1400" dirty="0" smtClean="0"/>
          </a:p>
          <a:p>
            <a:pPr>
              <a:buAutoNum type="arabicPlain" startAt="8"/>
            </a:pPr>
            <a:endParaRPr lang="nb-NO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N/Ingen</a:t>
            </a:r>
          </a:p>
          <a:p>
            <a:r>
              <a:rPr lang="nb-NO" dirty="0" smtClean="0"/>
              <a:t>N		Ø		S		V</a:t>
            </a:r>
          </a:p>
          <a:p>
            <a:r>
              <a:rPr lang="nb-NO" dirty="0" smtClean="0"/>
              <a:t>Pass	</a:t>
            </a:r>
            <a:r>
              <a:rPr lang="nb-NO" dirty="0" err="1" smtClean="0"/>
              <a:t>pass</a:t>
            </a:r>
            <a:r>
              <a:rPr lang="nb-NO" dirty="0" smtClean="0"/>
              <a:t>		1 kl		2 sp</a:t>
            </a:r>
          </a:p>
          <a:p>
            <a:r>
              <a:rPr lang="nb-NO" dirty="0" smtClean="0"/>
              <a:t>Dobl	pass		4 </a:t>
            </a:r>
            <a:r>
              <a:rPr lang="nb-NO" dirty="0" err="1" smtClean="0"/>
              <a:t>hj</a:t>
            </a:r>
            <a:r>
              <a:rPr lang="nb-NO" dirty="0" smtClean="0"/>
              <a:t>		pass</a:t>
            </a:r>
          </a:p>
          <a:p>
            <a:r>
              <a:rPr lang="nb-NO" dirty="0" smtClean="0"/>
              <a:t>Pass	</a:t>
            </a:r>
            <a:r>
              <a:rPr lang="nb-NO" smtClean="0"/>
              <a:t>pass</a:t>
            </a:r>
            <a:endParaRPr lang="nb-N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spar konge, og Syd stikker med esset. Han spiller en liten kløver til bordets konge og tar </a:t>
            </a:r>
            <a:r>
              <a:rPr lang="nb-NO" dirty="0" err="1" smtClean="0"/>
              <a:t>trumfinessen</a:t>
            </a:r>
            <a:r>
              <a:rPr lang="nb-NO" dirty="0" smtClean="0"/>
              <a:t>. Det er viktig å spille nieren først! Spiller en damen først, kommer en inn på håndens hjerter ti og kommer ikke inn på bordet igjen for å a en ny finesse.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70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5</cp:revision>
  <dcterms:created xsi:type="dcterms:W3CDTF">2016-08-28T07:58:29Z</dcterms:created>
  <dcterms:modified xsi:type="dcterms:W3CDTF">2017-01-02T08:30:57Z</dcterms:modified>
</cp:coreProperties>
</file>