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A395-AE4E-4894-9DCB-5ECF9DFC0B57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40131-C085-4479-9125-13DB0BB26A4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A395-AE4E-4894-9DCB-5ECF9DFC0B57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40131-C085-4479-9125-13DB0BB26A4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A395-AE4E-4894-9DCB-5ECF9DFC0B57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40131-C085-4479-9125-13DB0BB26A4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A395-AE4E-4894-9DCB-5ECF9DFC0B57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40131-C085-4479-9125-13DB0BB26A4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A395-AE4E-4894-9DCB-5ECF9DFC0B57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40131-C085-4479-9125-13DB0BB26A4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A395-AE4E-4894-9DCB-5ECF9DFC0B57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40131-C085-4479-9125-13DB0BB26A4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A395-AE4E-4894-9DCB-5ECF9DFC0B57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40131-C085-4479-9125-13DB0BB26A4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A395-AE4E-4894-9DCB-5ECF9DFC0B57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40131-C085-4479-9125-13DB0BB26A4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A395-AE4E-4894-9DCB-5ECF9DFC0B57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40131-C085-4479-9125-13DB0BB26A4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A395-AE4E-4894-9DCB-5ECF9DFC0B57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40131-C085-4479-9125-13DB0BB26A4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A395-AE4E-4894-9DCB-5ECF9DFC0B57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40131-C085-4479-9125-13DB0BB26A4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94A395-AE4E-4894-9DCB-5ECF9DFC0B57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40131-C085-4479-9125-13DB0BB26A4A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Praktisk bridge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>Spill 10</a:t>
            </a:r>
            <a:endParaRPr lang="nb-NO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Spill 10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6"/>
            <a:r>
              <a:rPr lang="nb-NO" sz="3000" dirty="0" smtClean="0"/>
              <a:t>8 6</a:t>
            </a:r>
          </a:p>
          <a:p>
            <a:pPr lvl="6"/>
            <a:r>
              <a:rPr lang="nb-NO" sz="3000" dirty="0" err="1" smtClean="0"/>
              <a:t>Kn</a:t>
            </a:r>
            <a:r>
              <a:rPr lang="nb-NO" sz="3000" dirty="0" smtClean="0"/>
              <a:t> 10 8</a:t>
            </a:r>
          </a:p>
          <a:p>
            <a:pPr lvl="6"/>
            <a:r>
              <a:rPr lang="nb-NO" sz="3000" dirty="0" smtClean="0"/>
              <a:t>10 7 5 4</a:t>
            </a:r>
          </a:p>
          <a:p>
            <a:pPr lvl="6"/>
            <a:r>
              <a:rPr lang="nb-NO" sz="3000" dirty="0" smtClean="0"/>
              <a:t>9 8 6 4</a:t>
            </a:r>
          </a:p>
          <a:p>
            <a:r>
              <a:rPr lang="nb-NO" sz="3000" dirty="0" smtClean="0"/>
              <a:t>9 7 5			</a:t>
            </a:r>
            <a:r>
              <a:rPr lang="nb-NO" dirty="0" smtClean="0"/>
              <a:t>		E K 3 2</a:t>
            </a:r>
          </a:p>
          <a:p>
            <a:r>
              <a:rPr lang="nb-NO" dirty="0" smtClean="0"/>
              <a:t>5 3 2					E K 4</a:t>
            </a:r>
          </a:p>
          <a:p>
            <a:r>
              <a:rPr lang="nb-NO" dirty="0" smtClean="0"/>
              <a:t>9 8 3 2					E K </a:t>
            </a:r>
            <a:r>
              <a:rPr lang="nb-NO" dirty="0" err="1" smtClean="0"/>
              <a:t>Kn</a:t>
            </a:r>
            <a:endParaRPr lang="nb-NO" dirty="0" smtClean="0"/>
          </a:p>
          <a:p>
            <a:r>
              <a:rPr lang="nb-NO" dirty="0" smtClean="0"/>
              <a:t>K 3 2		   </a:t>
            </a:r>
            <a:r>
              <a:rPr lang="nb-NO" sz="3300" dirty="0" smtClean="0"/>
              <a:t>D </a:t>
            </a:r>
            <a:r>
              <a:rPr lang="nb-NO" sz="3300" dirty="0" err="1" smtClean="0"/>
              <a:t>Kn</a:t>
            </a:r>
            <a:r>
              <a:rPr lang="nb-NO" sz="3300" dirty="0" smtClean="0"/>
              <a:t> 10 4</a:t>
            </a:r>
            <a:r>
              <a:rPr lang="nb-NO" dirty="0" smtClean="0"/>
              <a:t>		E 7 5</a:t>
            </a:r>
          </a:p>
          <a:p>
            <a:pPr lvl="6"/>
            <a:r>
              <a:rPr lang="nb-NO" sz="3000" dirty="0" smtClean="0"/>
              <a:t>D 9 7 6</a:t>
            </a:r>
          </a:p>
          <a:p>
            <a:pPr lvl="6"/>
            <a:r>
              <a:rPr lang="nb-NO" sz="3300" dirty="0" smtClean="0"/>
              <a:t>D 6</a:t>
            </a:r>
          </a:p>
          <a:p>
            <a:pPr lvl="6"/>
            <a:r>
              <a:rPr lang="nb-NO" sz="3300" dirty="0" smtClean="0"/>
              <a:t>D </a:t>
            </a:r>
            <a:r>
              <a:rPr lang="nb-NO" sz="3300" dirty="0" err="1" smtClean="0"/>
              <a:t>Kn</a:t>
            </a:r>
            <a:r>
              <a:rPr lang="nb-NO" sz="3300" dirty="0" smtClean="0"/>
              <a:t> 10</a:t>
            </a:r>
            <a:r>
              <a:rPr lang="nb-NO" dirty="0" smtClean="0"/>
              <a:t>                              </a:t>
            </a:r>
            <a:endParaRPr lang="nb-NO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Meldinger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Ø/alle</a:t>
            </a:r>
          </a:p>
          <a:p>
            <a:r>
              <a:rPr lang="nb-NO" dirty="0" smtClean="0"/>
              <a:t>Ø                 V</a:t>
            </a:r>
          </a:p>
          <a:p>
            <a:r>
              <a:rPr lang="nb-NO" dirty="0" smtClean="0"/>
              <a:t>2 kl             2 ru</a:t>
            </a:r>
          </a:p>
          <a:p>
            <a:r>
              <a:rPr lang="nb-NO" dirty="0" smtClean="0"/>
              <a:t>3 NT           pass</a:t>
            </a:r>
          </a:p>
          <a:p>
            <a:r>
              <a:rPr lang="nb-NO" dirty="0" smtClean="0"/>
              <a:t>Østs åpning og gjenmelding viser balansert hånd og 25-27 hp</a:t>
            </a:r>
            <a:endParaRPr lang="nb-NO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Utspill og spilleføring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mtClean="0"/>
              <a:t>Syd </a:t>
            </a:r>
            <a:r>
              <a:rPr lang="nb-NO" dirty="0" smtClean="0"/>
              <a:t>spiller ut spar dame, og da </a:t>
            </a:r>
            <a:r>
              <a:rPr lang="nb-NO" smtClean="0"/>
              <a:t>kan Øst </a:t>
            </a:r>
            <a:r>
              <a:rPr lang="nb-NO" dirty="0" smtClean="0"/>
              <a:t>regne med at fargen ikke sitter 3-3. Ruterfargen kan gi ekstrastikk, og den beste sjansen er å spille esset og kongen og satse på at enten tieren eller damen sitter dobbel, eller fargen 3-3.</a:t>
            </a:r>
          </a:p>
          <a:p>
            <a:r>
              <a:rPr lang="nb-NO" dirty="0" smtClean="0"/>
              <a:t>Det er bedre sjanse enn å spille bordet inn på kløver konge og ta ruterfinessen.</a:t>
            </a:r>
            <a:endParaRPr lang="nb-NO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110</Words>
  <Application>Microsoft Office PowerPoint</Application>
  <PresentationFormat>Skjermfremvisning (4:3)</PresentationFormat>
  <Paragraphs>23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5" baseType="lpstr">
      <vt:lpstr>Office-tema</vt:lpstr>
      <vt:lpstr>Praktisk bridge</vt:lpstr>
      <vt:lpstr>Spill 10</vt:lpstr>
      <vt:lpstr>Meldinger</vt:lpstr>
      <vt:lpstr>Utspill og spilleføring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Praktisk bridge</dc:title>
  <dc:creator>Knut</dc:creator>
  <cp:lastModifiedBy>Knut</cp:lastModifiedBy>
  <cp:revision>7</cp:revision>
  <dcterms:created xsi:type="dcterms:W3CDTF">2016-08-29T16:36:00Z</dcterms:created>
  <dcterms:modified xsi:type="dcterms:W3CDTF">2017-01-02T08:34:25Z</dcterms:modified>
</cp:coreProperties>
</file>