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4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2130425"/>
            <a:ext cx="7772400" cy="1470025"/>
          </a:xfrm>
        </p:spPr>
        <p:txBody>
          <a:bodyPr/>
          <a:lstStyle/>
          <a:p>
            <a:r>
              <a:rPr lang="nb-NO" smtClean="0"/>
              <a:t>Klikk for å redigere tittelstil</a:t>
            </a:r>
            <a:endParaRPr lang="nb-NO"/>
          </a:p>
        </p:txBody>
      </p:sp>
      <p:sp>
        <p:nvSpPr>
          <p:cNvPr id="3" name="Undertit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smtClean="0"/>
              <a:t>Klikk for å redigere undertittelstil i malen</a:t>
            </a:r>
            <a:endParaRPr lang="nb-NO"/>
          </a:p>
        </p:txBody>
      </p:sp>
      <p:sp>
        <p:nvSpPr>
          <p:cNvPr id="4" name="Plassholder for dato 3"/>
          <p:cNvSpPr>
            <a:spLocks noGrp="1"/>
          </p:cNvSpPr>
          <p:nvPr>
            <p:ph type="dt" sz="half" idx="10"/>
          </p:nvPr>
        </p:nvSpPr>
        <p:spPr/>
        <p:txBody>
          <a:bodyPr/>
          <a:lstStyle/>
          <a:p>
            <a:fld id="{A355BD50-8DCB-488A-BF57-E7AE07A1855C}" type="datetimeFigureOut">
              <a:rPr lang="nb-NO" smtClean="0"/>
              <a:pPr/>
              <a:t>02.01.2017</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95DA4E6F-240A-49B3-B7D0-3CC554F0A2E4}" type="slidenum">
              <a:rPr lang="nb-NO" smtClean="0"/>
              <a:pPr/>
              <a:t>‹#›</a:t>
            </a:fld>
            <a:endParaRPr lang="nb-N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loddrett tekst 2"/>
          <p:cNvSpPr>
            <a:spLocks noGrp="1"/>
          </p:cNvSpPr>
          <p:nvPr>
            <p:ph type="body" orient="vert" idx="1"/>
          </p:nvPr>
        </p:nvSpPr>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A355BD50-8DCB-488A-BF57-E7AE07A1855C}" type="datetimeFigureOut">
              <a:rPr lang="nb-NO" smtClean="0"/>
              <a:pPr/>
              <a:t>02.01.2017</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95DA4E6F-240A-49B3-B7D0-3CC554F0A2E4}" type="slidenum">
              <a:rPr lang="nb-NO" smtClean="0"/>
              <a:pPr/>
              <a:t>‹#›</a:t>
            </a:fld>
            <a:endParaRPr lang="nb-N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6629400" y="274638"/>
            <a:ext cx="2057400" cy="5851525"/>
          </a:xfrm>
        </p:spPr>
        <p:txBody>
          <a:bodyPr vert="eaVert"/>
          <a:lstStyle/>
          <a:p>
            <a:r>
              <a:rPr lang="nb-NO" smtClean="0"/>
              <a:t>Klikk for å redigere tittelstil</a:t>
            </a:r>
            <a:endParaRPr lang="nb-NO"/>
          </a:p>
        </p:txBody>
      </p:sp>
      <p:sp>
        <p:nvSpPr>
          <p:cNvPr id="3" name="Plassholder for loddrett tekst 2"/>
          <p:cNvSpPr>
            <a:spLocks noGrp="1"/>
          </p:cNvSpPr>
          <p:nvPr>
            <p:ph type="body" orient="vert" idx="1"/>
          </p:nvPr>
        </p:nvSpPr>
        <p:spPr>
          <a:xfrm>
            <a:off x="457200" y="274638"/>
            <a:ext cx="6019800" cy="5851525"/>
          </a:xfrm>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A355BD50-8DCB-488A-BF57-E7AE07A1855C}" type="datetimeFigureOut">
              <a:rPr lang="nb-NO" smtClean="0"/>
              <a:pPr/>
              <a:t>02.01.2017</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95DA4E6F-240A-49B3-B7D0-3CC554F0A2E4}" type="slidenum">
              <a:rPr lang="nb-NO" smtClean="0"/>
              <a:pPr/>
              <a:t>‹#›</a:t>
            </a:fld>
            <a:endParaRPr lang="nb-N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idx="1"/>
          </p:nvPr>
        </p:nvSpPr>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A355BD50-8DCB-488A-BF57-E7AE07A1855C}" type="datetimeFigureOut">
              <a:rPr lang="nb-NO" smtClean="0"/>
              <a:pPr/>
              <a:t>02.01.2017</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95DA4E6F-240A-49B3-B7D0-3CC554F0A2E4}" type="slidenum">
              <a:rPr lang="nb-NO" smtClean="0"/>
              <a:pPr/>
              <a:t>‹#›</a:t>
            </a:fld>
            <a:endParaRPr lang="nb-N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ndelingsoverskrift">
    <p:spTree>
      <p:nvGrpSpPr>
        <p:cNvPr id="1" name=""/>
        <p:cNvGrpSpPr/>
        <p:nvPr/>
      </p:nvGrpSpPr>
      <p:grpSpPr>
        <a:xfrm>
          <a:off x="0" y="0"/>
          <a:ext cx="0" cy="0"/>
          <a:chOff x="0" y="0"/>
          <a:chExt cx="0" cy="0"/>
        </a:xfrm>
      </p:grpSpPr>
      <p:sp>
        <p:nvSpPr>
          <p:cNvPr id="2" name="Tittel 1"/>
          <p:cNvSpPr>
            <a:spLocks noGrp="1"/>
          </p:cNvSpPr>
          <p:nvPr>
            <p:ph type="title"/>
          </p:nvPr>
        </p:nvSpPr>
        <p:spPr>
          <a:xfrm>
            <a:off x="722313" y="4406900"/>
            <a:ext cx="7772400" cy="1362075"/>
          </a:xfrm>
        </p:spPr>
        <p:txBody>
          <a:bodyPr anchor="t"/>
          <a:lstStyle>
            <a:lvl1pPr algn="l">
              <a:defRPr sz="4000" b="1" cap="all"/>
            </a:lvl1pPr>
          </a:lstStyle>
          <a:p>
            <a:r>
              <a:rPr lang="nb-NO" smtClean="0"/>
              <a:t>Klikk for å redigere tittelstil</a:t>
            </a:r>
            <a:endParaRPr lang="nb-NO"/>
          </a:p>
        </p:txBody>
      </p:sp>
      <p:sp>
        <p:nvSpPr>
          <p:cNvPr id="3" name="Plassholder f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smtClean="0"/>
              <a:t>Klikk for å redigere tekststiler i malen</a:t>
            </a:r>
          </a:p>
        </p:txBody>
      </p:sp>
      <p:sp>
        <p:nvSpPr>
          <p:cNvPr id="4" name="Plassholder for dato 3"/>
          <p:cNvSpPr>
            <a:spLocks noGrp="1"/>
          </p:cNvSpPr>
          <p:nvPr>
            <p:ph type="dt" sz="half" idx="10"/>
          </p:nvPr>
        </p:nvSpPr>
        <p:spPr/>
        <p:txBody>
          <a:bodyPr/>
          <a:lstStyle/>
          <a:p>
            <a:fld id="{A355BD50-8DCB-488A-BF57-E7AE07A1855C}" type="datetimeFigureOut">
              <a:rPr lang="nb-NO" smtClean="0"/>
              <a:pPr/>
              <a:t>02.01.2017</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95DA4E6F-240A-49B3-B7D0-3CC554F0A2E4}" type="slidenum">
              <a:rPr lang="nb-NO" smtClean="0"/>
              <a:pPr/>
              <a:t>‹#›</a:t>
            </a:fld>
            <a:endParaRPr lang="nb-N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inn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dato 4"/>
          <p:cNvSpPr>
            <a:spLocks noGrp="1"/>
          </p:cNvSpPr>
          <p:nvPr>
            <p:ph type="dt" sz="half" idx="10"/>
          </p:nvPr>
        </p:nvSpPr>
        <p:spPr/>
        <p:txBody>
          <a:bodyPr/>
          <a:lstStyle/>
          <a:p>
            <a:fld id="{A355BD50-8DCB-488A-BF57-E7AE07A1855C}" type="datetimeFigureOut">
              <a:rPr lang="nb-NO" smtClean="0"/>
              <a:pPr/>
              <a:t>02.01.2017</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95DA4E6F-240A-49B3-B7D0-3CC554F0A2E4}" type="slidenum">
              <a:rPr lang="nb-NO" smtClean="0"/>
              <a:pPr/>
              <a:t>‹#›</a:t>
            </a:fld>
            <a:endParaRPr lang="nb-N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a:lvl1pPr>
          </a:lstStyle>
          <a:p>
            <a:r>
              <a:rPr lang="nb-NO" smtClean="0"/>
              <a:t>Klikk for å redigere tittelstil</a:t>
            </a:r>
            <a:endParaRPr lang="nb-NO"/>
          </a:p>
        </p:txBody>
      </p:sp>
      <p:sp>
        <p:nvSpPr>
          <p:cNvPr id="3" name="Plassholder f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4" name="Plassholder for inn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6" name="Plassholder for inn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7" name="Plassholder for dato 6"/>
          <p:cNvSpPr>
            <a:spLocks noGrp="1"/>
          </p:cNvSpPr>
          <p:nvPr>
            <p:ph type="dt" sz="half" idx="10"/>
          </p:nvPr>
        </p:nvSpPr>
        <p:spPr/>
        <p:txBody>
          <a:bodyPr/>
          <a:lstStyle/>
          <a:p>
            <a:fld id="{A355BD50-8DCB-488A-BF57-E7AE07A1855C}" type="datetimeFigureOut">
              <a:rPr lang="nb-NO" smtClean="0"/>
              <a:pPr/>
              <a:t>02.01.2017</a:t>
            </a:fld>
            <a:endParaRPr lang="nb-NO"/>
          </a:p>
        </p:txBody>
      </p:sp>
      <p:sp>
        <p:nvSpPr>
          <p:cNvPr id="8" name="Plassholder for bunntekst 7"/>
          <p:cNvSpPr>
            <a:spLocks noGrp="1"/>
          </p:cNvSpPr>
          <p:nvPr>
            <p:ph type="ftr" sz="quarter" idx="11"/>
          </p:nvPr>
        </p:nvSpPr>
        <p:spPr/>
        <p:txBody>
          <a:bodyPr/>
          <a:lstStyle/>
          <a:p>
            <a:endParaRPr lang="nb-NO"/>
          </a:p>
        </p:txBody>
      </p:sp>
      <p:sp>
        <p:nvSpPr>
          <p:cNvPr id="9" name="Plassholder for lysbildenummer 8"/>
          <p:cNvSpPr>
            <a:spLocks noGrp="1"/>
          </p:cNvSpPr>
          <p:nvPr>
            <p:ph type="sldNum" sz="quarter" idx="12"/>
          </p:nvPr>
        </p:nvSpPr>
        <p:spPr/>
        <p:txBody>
          <a:bodyPr/>
          <a:lstStyle/>
          <a:p>
            <a:fld id="{95DA4E6F-240A-49B3-B7D0-3CC554F0A2E4}" type="slidenum">
              <a:rPr lang="nb-NO" smtClean="0"/>
              <a:pPr/>
              <a:t>‹#›</a:t>
            </a:fld>
            <a:endParaRPr lang="nb-N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dato 2"/>
          <p:cNvSpPr>
            <a:spLocks noGrp="1"/>
          </p:cNvSpPr>
          <p:nvPr>
            <p:ph type="dt" sz="half" idx="10"/>
          </p:nvPr>
        </p:nvSpPr>
        <p:spPr/>
        <p:txBody>
          <a:bodyPr/>
          <a:lstStyle/>
          <a:p>
            <a:fld id="{A355BD50-8DCB-488A-BF57-E7AE07A1855C}" type="datetimeFigureOut">
              <a:rPr lang="nb-NO" smtClean="0"/>
              <a:pPr/>
              <a:t>02.01.2017</a:t>
            </a:fld>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95DA4E6F-240A-49B3-B7D0-3CC554F0A2E4}" type="slidenum">
              <a:rPr lang="nb-NO" smtClean="0"/>
              <a:pPr/>
              <a:t>‹#›</a:t>
            </a:fld>
            <a:endParaRPr lang="nb-N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A355BD50-8DCB-488A-BF57-E7AE07A1855C}" type="datetimeFigureOut">
              <a:rPr lang="nb-NO" smtClean="0"/>
              <a:pPr/>
              <a:t>02.01.2017</a:t>
            </a:fld>
            <a:endParaRPr lang="nb-NO"/>
          </a:p>
        </p:txBody>
      </p:sp>
      <p:sp>
        <p:nvSpPr>
          <p:cNvPr id="3" name="Plassholder for bunntekst 2"/>
          <p:cNvSpPr>
            <a:spLocks noGrp="1"/>
          </p:cNvSpPr>
          <p:nvPr>
            <p:ph type="ftr" sz="quarter" idx="11"/>
          </p:nvPr>
        </p:nvSpPr>
        <p:spPr/>
        <p:txBody>
          <a:bodyPr/>
          <a:lstStyle/>
          <a:p>
            <a:endParaRPr lang="nb-NO"/>
          </a:p>
        </p:txBody>
      </p:sp>
      <p:sp>
        <p:nvSpPr>
          <p:cNvPr id="4" name="Plassholder for lysbildenummer 3"/>
          <p:cNvSpPr>
            <a:spLocks noGrp="1"/>
          </p:cNvSpPr>
          <p:nvPr>
            <p:ph type="sldNum" sz="quarter" idx="12"/>
          </p:nvPr>
        </p:nvSpPr>
        <p:spPr/>
        <p:txBody>
          <a:bodyPr/>
          <a:lstStyle/>
          <a:p>
            <a:fld id="{95DA4E6F-240A-49B3-B7D0-3CC554F0A2E4}" type="slidenum">
              <a:rPr lang="nb-NO" smtClean="0"/>
              <a:pPr/>
              <a:t>‹#›</a:t>
            </a:fld>
            <a:endParaRPr lang="nb-N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457200" y="273050"/>
            <a:ext cx="3008313" cy="1162050"/>
          </a:xfrm>
        </p:spPr>
        <p:txBody>
          <a:bodyPr anchor="b"/>
          <a:lstStyle>
            <a:lvl1pPr algn="l">
              <a:defRPr sz="2000" b="1"/>
            </a:lvl1pPr>
          </a:lstStyle>
          <a:p>
            <a:r>
              <a:rPr lang="nb-NO" smtClean="0"/>
              <a:t>Klikk for å redigere tittelstil</a:t>
            </a:r>
            <a:endParaRPr lang="nb-NO"/>
          </a:p>
        </p:txBody>
      </p:sp>
      <p:sp>
        <p:nvSpPr>
          <p:cNvPr id="3" name="Plassholder for inn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Plassholder for dato 4"/>
          <p:cNvSpPr>
            <a:spLocks noGrp="1"/>
          </p:cNvSpPr>
          <p:nvPr>
            <p:ph type="dt" sz="half" idx="10"/>
          </p:nvPr>
        </p:nvSpPr>
        <p:spPr/>
        <p:txBody>
          <a:bodyPr/>
          <a:lstStyle/>
          <a:p>
            <a:fld id="{A355BD50-8DCB-488A-BF57-E7AE07A1855C}" type="datetimeFigureOut">
              <a:rPr lang="nb-NO" smtClean="0"/>
              <a:pPr/>
              <a:t>02.01.2017</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95DA4E6F-240A-49B3-B7D0-3CC554F0A2E4}" type="slidenum">
              <a:rPr lang="nb-NO" smtClean="0"/>
              <a:pPr/>
              <a:t>‹#›</a:t>
            </a:fld>
            <a:endParaRPr lang="nb-N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792288" y="4800600"/>
            <a:ext cx="5486400" cy="566738"/>
          </a:xfrm>
        </p:spPr>
        <p:txBody>
          <a:bodyPr anchor="b"/>
          <a:lstStyle>
            <a:lvl1pPr algn="l">
              <a:defRPr sz="2000" b="1"/>
            </a:lvl1pPr>
          </a:lstStyle>
          <a:p>
            <a:r>
              <a:rPr lang="nb-NO" smtClean="0"/>
              <a:t>Klikk for å redigere tittelstil</a:t>
            </a:r>
            <a:endParaRPr lang="nb-NO"/>
          </a:p>
        </p:txBody>
      </p:sp>
      <p:sp>
        <p:nvSpPr>
          <p:cNvPr id="3" name="Plassholder for bil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4" name="Plassholder f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Plassholder for dato 4"/>
          <p:cNvSpPr>
            <a:spLocks noGrp="1"/>
          </p:cNvSpPr>
          <p:nvPr>
            <p:ph type="dt" sz="half" idx="10"/>
          </p:nvPr>
        </p:nvSpPr>
        <p:spPr/>
        <p:txBody>
          <a:bodyPr/>
          <a:lstStyle/>
          <a:p>
            <a:fld id="{A355BD50-8DCB-488A-BF57-E7AE07A1855C}" type="datetimeFigureOut">
              <a:rPr lang="nb-NO" smtClean="0"/>
              <a:pPr/>
              <a:t>02.01.2017</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95DA4E6F-240A-49B3-B7D0-3CC554F0A2E4}" type="slidenum">
              <a:rPr lang="nb-NO" smtClean="0"/>
              <a:pPr/>
              <a:t>‹#›</a:t>
            </a:fld>
            <a:endParaRPr lang="nb-N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b-NO" smtClean="0"/>
              <a:t>Klikk for å redigere tittelstil</a:t>
            </a:r>
            <a:endParaRPr lang="nb-NO"/>
          </a:p>
        </p:txBody>
      </p:sp>
      <p:sp>
        <p:nvSpPr>
          <p:cNvPr id="3" name="Plassholder f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55BD50-8DCB-488A-BF57-E7AE07A1855C}" type="datetimeFigureOut">
              <a:rPr lang="nb-NO" smtClean="0"/>
              <a:pPr/>
              <a:t>02.01.2017</a:t>
            </a:fld>
            <a:endParaRPr lang="nb-NO"/>
          </a:p>
        </p:txBody>
      </p:sp>
      <p:sp>
        <p:nvSpPr>
          <p:cNvPr id="5" name="Plassholder for bunn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Plassholder for lysbilde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DA4E6F-240A-49B3-B7D0-3CC554F0A2E4}" type="slidenum">
              <a:rPr lang="nb-NO" smtClean="0"/>
              <a:pPr/>
              <a:t>‹#›</a:t>
            </a:fld>
            <a:endParaRPr lang="nb-N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p:txBody>
          <a:bodyPr/>
          <a:lstStyle/>
          <a:p>
            <a:r>
              <a:rPr lang="nb-NO" dirty="0" smtClean="0"/>
              <a:t>Praktisk bridge</a:t>
            </a:r>
            <a:endParaRPr lang="nb-NO" dirty="0"/>
          </a:p>
        </p:txBody>
      </p:sp>
      <p:sp>
        <p:nvSpPr>
          <p:cNvPr id="3" name="Undertittel 2"/>
          <p:cNvSpPr>
            <a:spLocks noGrp="1"/>
          </p:cNvSpPr>
          <p:nvPr>
            <p:ph type="subTitle" idx="1"/>
          </p:nvPr>
        </p:nvSpPr>
        <p:spPr/>
        <p:txBody>
          <a:bodyPr/>
          <a:lstStyle/>
          <a:p>
            <a:r>
              <a:rPr lang="nb-NO" dirty="0" smtClean="0"/>
              <a:t>Spill 11</a:t>
            </a:r>
            <a:endParaRPr lang="nb-NO"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Spill 11</a:t>
            </a:r>
            <a:endParaRPr lang="nb-NO" dirty="0"/>
          </a:p>
        </p:txBody>
      </p:sp>
      <p:sp>
        <p:nvSpPr>
          <p:cNvPr id="3" name="Plassholder for innhold 2"/>
          <p:cNvSpPr>
            <a:spLocks noGrp="1"/>
          </p:cNvSpPr>
          <p:nvPr>
            <p:ph idx="1"/>
          </p:nvPr>
        </p:nvSpPr>
        <p:spPr/>
        <p:txBody>
          <a:bodyPr>
            <a:normAutofit fontScale="70000" lnSpcReduction="20000"/>
          </a:bodyPr>
          <a:lstStyle/>
          <a:p>
            <a:r>
              <a:rPr lang="nb-NO" dirty="0" smtClean="0"/>
              <a:t>                              D </a:t>
            </a:r>
            <a:r>
              <a:rPr lang="nb-NO" dirty="0" err="1" smtClean="0"/>
              <a:t>Kn</a:t>
            </a:r>
            <a:r>
              <a:rPr lang="nb-NO" dirty="0" smtClean="0"/>
              <a:t> 7 6</a:t>
            </a:r>
          </a:p>
          <a:p>
            <a:r>
              <a:rPr lang="nb-NO" dirty="0"/>
              <a:t> </a:t>
            </a:r>
            <a:r>
              <a:rPr lang="nb-NO" dirty="0" smtClean="0"/>
              <a:t>                             3</a:t>
            </a:r>
          </a:p>
          <a:p>
            <a:r>
              <a:rPr lang="nb-NO" dirty="0"/>
              <a:t> </a:t>
            </a:r>
            <a:r>
              <a:rPr lang="nb-NO" dirty="0" smtClean="0"/>
              <a:t>                             10 7 6 4 3</a:t>
            </a:r>
          </a:p>
          <a:p>
            <a:r>
              <a:rPr lang="nb-NO" dirty="0"/>
              <a:t> </a:t>
            </a:r>
            <a:r>
              <a:rPr lang="nb-NO" dirty="0" smtClean="0"/>
              <a:t>                             E K 10</a:t>
            </a:r>
          </a:p>
          <a:p>
            <a:r>
              <a:rPr lang="nb-NO" dirty="0" smtClean="0"/>
              <a:t>9 8 5 3                                        K 10 4 2</a:t>
            </a:r>
          </a:p>
          <a:p>
            <a:r>
              <a:rPr lang="nb-NO" dirty="0" smtClean="0"/>
              <a:t>E 8 6 2                                        D 9 7 5 4</a:t>
            </a:r>
          </a:p>
          <a:p>
            <a:r>
              <a:rPr lang="nb-NO" dirty="0" smtClean="0"/>
              <a:t>K 2                                               E</a:t>
            </a:r>
          </a:p>
          <a:p>
            <a:r>
              <a:rPr lang="nb-NO" dirty="0" smtClean="0"/>
              <a:t>9 4 3                                            8 5 2</a:t>
            </a:r>
          </a:p>
          <a:p>
            <a:r>
              <a:rPr lang="nb-NO" dirty="0"/>
              <a:t> </a:t>
            </a:r>
            <a:r>
              <a:rPr lang="nb-NO" dirty="0" smtClean="0"/>
              <a:t>                             E</a:t>
            </a:r>
          </a:p>
          <a:p>
            <a:r>
              <a:rPr lang="nb-NO" dirty="0"/>
              <a:t> </a:t>
            </a:r>
            <a:r>
              <a:rPr lang="nb-NO" dirty="0" smtClean="0"/>
              <a:t>                             K </a:t>
            </a:r>
            <a:r>
              <a:rPr lang="nb-NO" dirty="0" err="1" smtClean="0"/>
              <a:t>Kn</a:t>
            </a:r>
            <a:r>
              <a:rPr lang="nb-NO" dirty="0" smtClean="0"/>
              <a:t> 10</a:t>
            </a:r>
          </a:p>
          <a:p>
            <a:r>
              <a:rPr lang="nb-NO" dirty="0"/>
              <a:t> </a:t>
            </a:r>
            <a:r>
              <a:rPr lang="nb-NO" dirty="0" smtClean="0"/>
              <a:t>                             D </a:t>
            </a:r>
            <a:r>
              <a:rPr lang="nb-NO" dirty="0" err="1" smtClean="0"/>
              <a:t>Kn</a:t>
            </a:r>
            <a:r>
              <a:rPr lang="nb-NO" dirty="0" smtClean="0"/>
              <a:t> 9 8 5</a:t>
            </a:r>
          </a:p>
          <a:p>
            <a:r>
              <a:rPr lang="nb-NO" dirty="0"/>
              <a:t> </a:t>
            </a:r>
            <a:r>
              <a:rPr lang="nb-NO" dirty="0" smtClean="0"/>
              <a:t>                             D </a:t>
            </a:r>
            <a:r>
              <a:rPr lang="nb-NO" dirty="0" err="1" smtClean="0"/>
              <a:t>Kn</a:t>
            </a:r>
            <a:r>
              <a:rPr lang="nb-NO" dirty="0" smtClean="0"/>
              <a:t> 7 6</a:t>
            </a:r>
            <a:endParaRPr lang="nb-NO"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Meldinger</a:t>
            </a:r>
            <a:endParaRPr lang="nb-NO" dirty="0"/>
          </a:p>
        </p:txBody>
      </p:sp>
      <p:sp>
        <p:nvSpPr>
          <p:cNvPr id="3" name="Plassholder for innhold 2"/>
          <p:cNvSpPr>
            <a:spLocks noGrp="1"/>
          </p:cNvSpPr>
          <p:nvPr>
            <p:ph idx="1"/>
          </p:nvPr>
        </p:nvSpPr>
        <p:spPr/>
        <p:txBody>
          <a:bodyPr/>
          <a:lstStyle/>
          <a:p>
            <a:r>
              <a:rPr lang="nb-NO" smtClean="0"/>
              <a:t>S/ingen</a:t>
            </a:r>
            <a:endParaRPr lang="nb-NO" dirty="0" smtClean="0"/>
          </a:p>
          <a:p>
            <a:r>
              <a:rPr lang="nb-NO" dirty="0" smtClean="0"/>
              <a:t>S                   N</a:t>
            </a:r>
          </a:p>
          <a:p>
            <a:r>
              <a:rPr lang="nb-NO" dirty="0" smtClean="0"/>
              <a:t>1 ru              1 sp</a:t>
            </a:r>
          </a:p>
          <a:p>
            <a:r>
              <a:rPr lang="nb-NO" dirty="0" smtClean="0"/>
              <a:t>2 kl               3 ru</a:t>
            </a:r>
          </a:p>
          <a:p>
            <a:r>
              <a:rPr lang="nb-NO" dirty="0" smtClean="0"/>
              <a:t>3 NT             pass</a:t>
            </a:r>
          </a:p>
          <a:p>
            <a:r>
              <a:rPr lang="nb-NO" dirty="0" smtClean="0"/>
              <a:t>Nord hopper til 3 ruter som invitt og Syd med godt hold i hjerter og mer enn minimumsåpning melder 3 NT</a:t>
            </a:r>
            <a:endParaRPr lang="nb-NO"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Utspill og motspill</a:t>
            </a:r>
            <a:endParaRPr lang="nb-NO" dirty="0"/>
          </a:p>
        </p:txBody>
      </p:sp>
      <p:sp>
        <p:nvSpPr>
          <p:cNvPr id="3" name="Plassholder for innhold 2"/>
          <p:cNvSpPr>
            <a:spLocks noGrp="1"/>
          </p:cNvSpPr>
          <p:nvPr>
            <p:ph idx="1"/>
          </p:nvPr>
        </p:nvSpPr>
        <p:spPr/>
        <p:txBody>
          <a:bodyPr/>
          <a:lstStyle/>
          <a:p>
            <a:r>
              <a:rPr lang="nb-NO" dirty="0" smtClean="0"/>
              <a:t>Vest spiller ut hjerter, umeldt farge. Enten toeren eller sekseren. Øst tar damen og Syd kongen. Syd spiller ruter dame, og Vest må ikke legge kongen( han vet makker har singel ruter ) Hvis han hadde hatt ruter ess, dame, ville han gått inn på bordet og </a:t>
            </a:r>
            <a:r>
              <a:rPr lang="nb-NO" smtClean="0"/>
              <a:t>tatt ruterfinessen.</a:t>
            </a:r>
            <a:endParaRPr lang="nb-NO"/>
          </a:p>
        </p:txBody>
      </p:sp>
    </p:spTree>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163</Words>
  <Application>Microsoft Office PowerPoint</Application>
  <PresentationFormat>Skjermfremvisning (4:3)</PresentationFormat>
  <Paragraphs>24</Paragraphs>
  <Slides>4</Slides>
  <Notes>0</Notes>
  <HiddenSlides>0</HiddenSlides>
  <MMClips>0</MMClips>
  <ScaleCrop>false</ScaleCrop>
  <HeadingPairs>
    <vt:vector size="4" baseType="variant">
      <vt:variant>
        <vt:lpstr>Tema</vt:lpstr>
      </vt:variant>
      <vt:variant>
        <vt:i4>1</vt:i4>
      </vt:variant>
      <vt:variant>
        <vt:lpstr>Lysbildetitler</vt:lpstr>
      </vt:variant>
      <vt:variant>
        <vt:i4>4</vt:i4>
      </vt:variant>
    </vt:vector>
  </HeadingPairs>
  <TitlesOfParts>
    <vt:vector size="5" baseType="lpstr">
      <vt:lpstr>Office-tema</vt:lpstr>
      <vt:lpstr>Praktisk bridge</vt:lpstr>
      <vt:lpstr>Spill 11</vt:lpstr>
      <vt:lpstr>Meldinger</vt:lpstr>
      <vt:lpstr>Utspill og motspill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Praktisk bridge</dc:title>
  <dc:creator>Knut</dc:creator>
  <cp:lastModifiedBy>Knut</cp:lastModifiedBy>
  <cp:revision>5</cp:revision>
  <dcterms:created xsi:type="dcterms:W3CDTF">2016-08-29T16:42:58Z</dcterms:created>
  <dcterms:modified xsi:type="dcterms:W3CDTF">2017-01-02T08:34:53Z</dcterms:modified>
</cp:coreProperties>
</file>