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0776B-4A95-4756-AABF-5875EC827E9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3FBF8-BC99-4330-99B4-B535EABB6489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12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5"/>
            <a:r>
              <a:rPr lang="nb-NO" sz="3000" dirty="0" smtClean="0"/>
              <a:t>6</a:t>
            </a:r>
          </a:p>
          <a:p>
            <a:pPr lvl="5"/>
            <a:r>
              <a:rPr lang="nb-NO" sz="3000" dirty="0" smtClean="0"/>
              <a:t>D 10 8 4</a:t>
            </a:r>
          </a:p>
          <a:p>
            <a:pPr lvl="5"/>
            <a:r>
              <a:rPr lang="nb-NO" sz="3000" dirty="0" err="1" smtClean="0"/>
              <a:t>Kn</a:t>
            </a:r>
            <a:r>
              <a:rPr lang="nb-NO" sz="3000" dirty="0" smtClean="0"/>
              <a:t> 10 9</a:t>
            </a:r>
          </a:p>
          <a:p>
            <a:pPr lvl="5"/>
            <a:r>
              <a:rPr lang="nb-NO" sz="3000" dirty="0" smtClean="0"/>
              <a:t>E D 10 7 5</a:t>
            </a:r>
          </a:p>
          <a:p>
            <a:r>
              <a:rPr lang="nb-NO" dirty="0" smtClean="0"/>
              <a:t>E D 10 4					K </a:t>
            </a:r>
            <a:r>
              <a:rPr lang="nb-NO" dirty="0" err="1" smtClean="0"/>
              <a:t>Kn</a:t>
            </a:r>
            <a:r>
              <a:rPr lang="nb-NO" dirty="0" smtClean="0"/>
              <a:t> 9 5</a:t>
            </a:r>
          </a:p>
          <a:p>
            <a:r>
              <a:rPr lang="nb-NO" dirty="0" smtClean="0"/>
              <a:t>E 6 3						K 9 7 5</a:t>
            </a:r>
          </a:p>
          <a:p>
            <a:r>
              <a:rPr lang="nb-NO" dirty="0" smtClean="0"/>
              <a:t>-    						K 7 6 4 2</a:t>
            </a:r>
          </a:p>
          <a:p>
            <a:r>
              <a:rPr lang="nb-NO" dirty="0" smtClean="0"/>
              <a:t>K </a:t>
            </a:r>
            <a:r>
              <a:rPr lang="nb-NO" dirty="0" err="1" smtClean="0"/>
              <a:t>Kn</a:t>
            </a:r>
            <a:r>
              <a:rPr lang="nb-NO" dirty="0" smtClean="0"/>
              <a:t> 9 6 3 2					-</a:t>
            </a:r>
          </a:p>
          <a:p>
            <a:pPr lvl="6"/>
            <a:r>
              <a:rPr lang="nb-NO" sz="3300" dirty="0" smtClean="0"/>
              <a:t>8 7 3 2</a:t>
            </a:r>
          </a:p>
          <a:p>
            <a:pPr lvl="6"/>
            <a:r>
              <a:rPr lang="nb-NO" sz="3300" dirty="0" err="1" smtClean="0"/>
              <a:t>Kn</a:t>
            </a:r>
            <a:r>
              <a:rPr lang="nb-NO" sz="3300" dirty="0" smtClean="0"/>
              <a:t> 2</a:t>
            </a:r>
          </a:p>
          <a:p>
            <a:pPr lvl="6"/>
            <a:r>
              <a:rPr lang="nb-NO" sz="3300" dirty="0" smtClean="0"/>
              <a:t>E D 8 5 3</a:t>
            </a:r>
          </a:p>
          <a:p>
            <a:pPr lvl="6"/>
            <a:r>
              <a:rPr lang="nb-NO" sz="3300" dirty="0" smtClean="0"/>
              <a:t>7 4</a:t>
            </a:r>
            <a:endParaRPr lang="nb-NO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V/ingen</a:t>
            </a:r>
          </a:p>
          <a:p>
            <a:r>
              <a:rPr lang="nb-NO" dirty="0" smtClean="0"/>
              <a:t>V                  Ø</a:t>
            </a:r>
          </a:p>
          <a:p>
            <a:r>
              <a:rPr lang="nb-NO" dirty="0" smtClean="0"/>
              <a:t>1 kl              1 </a:t>
            </a:r>
            <a:r>
              <a:rPr lang="nb-NO" dirty="0" err="1" smtClean="0"/>
              <a:t>hj</a:t>
            </a:r>
            <a:endParaRPr lang="nb-NO" dirty="0" smtClean="0"/>
          </a:p>
          <a:p>
            <a:r>
              <a:rPr lang="nb-NO" dirty="0" smtClean="0"/>
              <a:t>1 sp             3 sp</a:t>
            </a:r>
          </a:p>
          <a:p>
            <a:r>
              <a:rPr lang="nb-NO" dirty="0" smtClean="0"/>
              <a:t>4 sp             pass</a:t>
            </a:r>
          </a:p>
          <a:p>
            <a:r>
              <a:rPr lang="nb-NO" smtClean="0"/>
              <a:t>Øst </a:t>
            </a:r>
            <a:r>
              <a:rPr lang="nb-NO" dirty="0" smtClean="0"/>
              <a:t>prioriterer å melde hjerter i stedet for ruter. Han hopper til 3 spar som invitt, og Syd aksepterer naturligvis.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ruter knekt og Syd stjeler. Nå må ikke Syd røre trumfen, men ta for ess, konge i hjerter </a:t>
            </a:r>
            <a:r>
              <a:rPr lang="nb-NO" smtClean="0"/>
              <a:t>og krysstjele ruter og kløver.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94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12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6</cp:revision>
  <dcterms:created xsi:type="dcterms:W3CDTF">2016-08-29T16:50:21Z</dcterms:created>
  <dcterms:modified xsi:type="dcterms:W3CDTF">2017-01-02T08:35:17Z</dcterms:modified>
</cp:coreProperties>
</file>