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D6EDE-B5B4-476F-9252-42A5B7B07890}" type="datetimeFigureOut">
              <a:rPr lang="nb-NO" smtClean="0"/>
              <a:pPr/>
              <a:t>23.01.2017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7C80F-5E96-4268-BDD4-578615201594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D6EDE-B5B4-476F-9252-42A5B7B07890}" type="datetimeFigureOut">
              <a:rPr lang="nb-NO" smtClean="0"/>
              <a:pPr/>
              <a:t>23.01.2017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7C80F-5E96-4268-BDD4-578615201594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D6EDE-B5B4-476F-9252-42A5B7B07890}" type="datetimeFigureOut">
              <a:rPr lang="nb-NO" smtClean="0"/>
              <a:pPr/>
              <a:t>23.01.2017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7C80F-5E96-4268-BDD4-578615201594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D6EDE-B5B4-476F-9252-42A5B7B07890}" type="datetimeFigureOut">
              <a:rPr lang="nb-NO" smtClean="0"/>
              <a:pPr/>
              <a:t>23.01.2017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7C80F-5E96-4268-BDD4-578615201594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D6EDE-B5B4-476F-9252-42A5B7B07890}" type="datetimeFigureOut">
              <a:rPr lang="nb-NO" smtClean="0"/>
              <a:pPr/>
              <a:t>23.01.2017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7C80F-5E96-4268-BDD4-578615201594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D6EDE-B5B4-476F-9252-42A5B7B07890}" type="datetimeFigureOut">
              <a:rPr lang="nb-NO" smtClean="0"/>
              <a:pPr/>
              <a:t>23.01.2017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7C80F-5E96-4268-BDD4-578615201594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D6EDE-B5B4-476F-9252-42A5B7B07890}" type="datetimeFigureOut">
              <a:rPr lang="nb-NO" smtClean="0"/>
              <a:pPr/>
              <a:t>23.01.2017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7C80F-5E96-4268-BDD4-578615201594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D6EDE-B5B4-476F-9252-42A5B7B07890}" type="datetimeFigureOut">
              <a:rPr lang="nb-NO" smtClean="0"/>
              <a:pPr/>
              <a:t>23.01.2017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7C80F-5E96-4268-BDD4-578615201594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D6EDE-B5B4-476F-9252-42A5B7B07890}" type="datetimeFigureOut">
              <a:rPr lang="nb-NO" smtClean="0"/>
              <a:pPr/>
              <a:t>23.01.2017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7C80F-5E96-4268-BDD4-578615201594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D6EDE-B5B4-476F-9252-42A5B7B07890}" type="datetimeFigureOut">
              <a:rPr lang="nb-NO" smtClean="0"/>
              <a:pPr/>
              <a:t>23.01.2017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7C80F-5E96-4268-BDD4-578615201594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D6EDE-B5B4-476F-9252-42A5B7B07890}" type="datetimeFigureOut">
              <a:rPr lang="nb-NO" smtClean="0"/>
              <a:pPr/>
              <a:t>23.01.2017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7C80F-5E96-4268-BDD4-578615201594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1D6EDE-B5B4-476F-9252-42A5B7B07890}" type="datetimeFigureOut">
              <a:rPr lang="nb-NO" smtClean="0"/>
              <a:pPr/>
              <a:t>23.01.2017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37C80F-5E96-4268-BDD4-578615201594}" type="slidenum">
              <a:rPr lang="nb-NO" smtClean="0"/>
              <a:pPr/>
              <a:t>‹#›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 smtClean="0"/>
              <a:t>Praktisk bridge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b-NO" dirty="0" smtClean="0"/>
              <a:t>Spill 13</a:t>
            </a:r>
            <a:endParaRPr lang="nb-NO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Spill 13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lvl="6"/>
            <a:r>
              <a:rPr lang="nb-NO" sz="3000" dirty="0" smtClean="0"/>
              <a:t>K 6</a:t>
            </a:r>
          </a:p>
          <a:p>
            <a:pPr lvl="6"/>
            <a:r>
              <a:rPr lang="nb-NO" sz="3000" dirty="0" smtClean="0"/>
              <a:t>E D 10</a:t>
            </a:r>
          </a:p>
          <a:p>
            <a:pPr lvl="6"/>
            <a:r>
              <a:rPr lang="nb-NO" sz="3000" dirty="0" smtClean="0"/>
              <a:t>E D </a:t>
            </a:r>
            <a:r>
              <a:rPr lang="nb-NO" sz="3000" dirty="0" err="1" smtClean="0"/>
              <a:t>Kn</a:t>
            </a:r>
            <a:r>
              <a:rPr lang="nb-NO" sz="3000" dirty="0" smtClean="0"/>
              <a:t> 9</a:t>
            </a:r>
          </a:p>
          <a:p>
            <a:pPr lvl="6"/>
            <a:r>
              <a:rPr lang="nb-NO" sz="3000" dirty="0" smtClean="0"/>
              <a:t>8 4 3 2</a:t>
            </a:r>
          </a:p>
          <a:p>
            <a:r>
              <a:rPr lang="nb-NO" dirty="0" smtClean="0"/>
              <a:t>10 9 4 2					D </a:t>
            </a:r>
            <a:r>
              <a:rPr lang="nb-NO" dirty="0" err="1" smtClean="0"/>
              <a:t>Kn</a:t>
            </a:r>
            <a:r>
              <a:rPr lang="nb-NO" dirty="0" smtClean="0"/>
              <a:t> 8 7 5</a:t>
            </a:r>
          </a:p>
          <a:p>
            <a:r>
              <a:rPr lang="nb-NO" dirty="0" smtClean="0"/>
              <a:t>K </a:t>
            </a:r>
            <a:r>
              <a:rPr lang="nb-NO" dirty="0" err="1" smtClean="0"/>
              <a:t>Kn</a:t>
            </a:r>
            <a:r>
              <a:rPr lang="nb-NO" dirty="0" smtClean="0"/>
              <a:t> 8 7					9 6 5 4</a:t>
            </a:r>
          </a:p>
          <a:p>
            <a:r>
              <a:rPr lang="nb-NO" dirty="0" smtClean="0"/>
              <a:t>8 3 2						6 4</a:t>
            </a:r>
          </a:p>
          <a:p>
            <a:r>
              <a:rPr lang="nb-NO" dirty="0" smtClean="0"/>
              <a:t>E 5						</a:t>
            </a:r>
            <a:r>
              <a:rPr lang="nb-NO" smtClean="0"/>
              <a:t>K </a:t>
            </a:r>
            <a:r>
              <a:rPr lang="nb-NO" smtClean="0"/>
              <a:t> 6</a:t>
            </a:r>
            <a:endParaRPr lang="nb-NO" dirty="0" smtClean="0"/>
          </a:p>
          <a:p>
            <a:endParaRPr lang="nb-NO" sz="4000" dirty="0" smtClean="0"/>
          </a:p>
          <a:p>
            <a:pPr lvl="7"/>
            <a:r>
              <a:rPr lang="nb-NO" sz="4000" dirty="0" smtClean="0"/>
              <a:t>E 3</a:t>
            </a:r>
          </a:p>
          <a:p>
            <a:pPr lvl="7"/>
            <a:r>
              <a:rPr lang="nb-NO" sz="3300" dirty="0" smtClean="0"/>
              <a:t>3 2</a:t>
            </a:r>
          </a:p>
          <a:p>
            <a:pPr lvl="7"/>
            <a:r>
              <a:rPr lang="nb-NO" sz="3300" dirty="0" smtClean="0"/>
              <a:t>K 10 7 5</a:t>
            </a:r>
          </a:p>
          <a:p>
            <a:pPr lvl="7"/>
            <a:r>
              <a:rPr lang="nb-NO" sz="3300" dirty="0" smtClean="0"/>
              <a:t>D </a:t>
            </a:r>
            <a:r>
              <a:rPr lang="nb-NO" sz="3300" dirty="0" err="1" smtClean="0"/>
              <a:t>Kn</a:t>
            </a:r>
            <a:r>
              <a:rPr lang="nb-NO" sz="3300" dirty="0" smtClean="0"/>
              <a:t> 10 9 7</a:t>
            </a:r>
          </a:p>
          <a:p>
            <a:pPr lvl="1">
              <a:buNone/>
            </a:pPr>
            <a:endParaRPr lang="nb-NO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Meldinger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N/Alle</a:t>
            </a:r>
          </a:p>
          <a:p>
            <a:r>
              <a:rPr lang="nb-NO" dirty="0"/>
              <a:t> </a:t>
            </a:r>
            <a:r>
              <a:rPr lang="nb-NO" dirty="0" smtClean="0"/>
              <a:t>            N                  S</a:t>
            </a:r>
          </a:p>
          <a:p>
            <a:r>
              <a:rPr lang="nb-NO" dirty="0"/>
              <a:t> </a:t>
            </a:r>
            <a:r>
              <a:rPr lang="nb-NO" dirty="0" smtClean="0"/>
              <a:t>           1 NT            3 NT</a:t>
            </a:r>
          </a:p>
          <a:p>
            <a:r>
              <a:rPr lang="nb-NO" dirty="0"/>
              <a:t> </a:t>
            </a:r>
            <a:r>
              <a:rPr lang="nb-NO" dirty="0" smtClean="0"/>
              <a:t>           pass</a:t>
            </a:r>
          </a:p>
          <a:p>
            <a:pPr>
              <a:buNone/>
            </a:pPr>
            <a:endParaRPr lang="nb-NO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Utspill og spilleføring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Øst spiller ut spar syv eller fem ( fjerde høyeste eller norske ). </a:t>
            </a:r>
          </a:p>
          <a:p>
            <a:r>
              <a:rPr lang="nb-NO" dirty="0" smtClean="0"/>
              <a:t>Nå rekker du ikke å godspille kløveren før motparten godspiller sine spar.</a:t>
            </a:r>
          </a:p>
          <a:p>
            <a:r>
              <a:rPr lang="nb-NO" dirty="0" smtClean="0"/>
              <a:t>Din eneste sjanse er å spille på </a:t>
            </a:r>
            <a:r>
              <a:rPr lang="nb-NO" smtClean="0"/>
              <a:t>at Vest </a:t>
            </a:r>
            <a:r>
              <a:rPr lang="nb-NO" dirty="0" smtClean="0"/>
              <a:t>har kongen og knekten i hjerter. Stikk med spar ess og spill hjerter til tieren.</a:t>
            </a:r>
            <a:endParaRPr lang="nb-NO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90</Words>
  <Application>Microsoft Office PowerPoint</Application>
  <PresentationFormat>Skjermfremvisning (4:3)</PresentationFormat>
  <Paragraphs>25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4</vt:i4>
      </vt:variant>
    </vt:vector>
  </HeadingPairs>
  <TitlesOfParts>
    <vt:vector size="5" baseType="lpstr">
      <vt:lpstr>Office-tema</vt:lpstr>
      <vt:lpstr>Praktisk bridge</vt:lpstr>
      <vt:lpstr>Spill 13</vt:lpstr>
      <vt:lpstr>Meldinger</vt:lpstr>
      <vt:lpstr>Utspill og spilleføring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Praktisk bridge</dc:title>
  <dc:creator>Knut</dc:creator>
  <cp:lastModifiedBy>Knut</cp:lastModifiedBy>
  <cp:revision>12</cp:revision>
  <dcterms:created xsi:type="dcterms:W3CDTF">2016-09-02T08:59:48Z</dcterms:created>
  <dcterms:modified xsi:type="dcterms:W3CDTF">2017-01-23T09:01:53Z</dcterms:modified>
</cp:coreProperties>
</file>