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11D44-1D94-47F5-B63A-214E1BF57ECD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41C2A-92DF-4FC7-9D3B-95DF678C0C82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14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5 3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E D </a:t>
            </a:r>
            <a:r>
              <a:rPr lang="nb-NO" dirty="0" err="1" smtClean="0"/>
              <a:t>Kn</a:t>
            </a:r>
            <a:r>
              <a:rPr lang="nb-NO" dirty="0" smtClean="0"/>
              <a:t>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7 6 5 3 2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3 2</a:t>
            </a:r>
          </a:p>
          <a:p>
            <a:r>
              <a:rPr lang="nb-NO" dirty="0" smtClean="0"/>
              <a:t>9 2                                           8 6 4</a:t>
            </a:r>
          </a:p>
          <a:p>
            <a:r>
              <a:rPr lang="nb-NO" dirty="0" smtClean="0"/>
              <a:t>K 10 8 6                                  9 7 5</a:t>
            </a:r>
          </a:p>
          <a:p>
            <a:r>
              <a:rPr lang="nb-NO" dirty="0" smtClean="0"/>
              <a:t>E </a:t>
            </a:r>
            <a:r>
              <a:rPr lang="nb-NO" dirty="0" err="1" smtClean="0"/>
              <a:t>kn</a:t>
            </a:r>
            <a:r>
              <a:rPr lang="nb-NO" dirty="0" smtClean="0"/>
              <a:t> 8                                      K 4</a:t>
            </a:r>
          </a:p>
          <a:p>
            <a:r>
              <a:rPr lang="nb-NO" dirty="0"/>
              <a:t> </a:t>
            </a:r>
            <a:r>
              <a:rPr lang="nb-NO" dirty="0" smtClean="0"/>
              <a:t>K D 7 4        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10 9 8 6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E K D </a:t>
            </a:r>
            <a:r>
              <a:rPr lang="nb-NO" dirty="0" err="1" smtClean="0"/>
              <a:t>Kn</a:t>
            </a:r>
            <a:r>
              <a:rPr lang="nb-NO" dirty="0" smtClean="0"/>
              <a:t> 10 7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3 2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D 10 9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E 5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Ø/N-S</a:t>
            </a:r>
          </a:p>
          <a:p>
            <a:r>
              <a:rPr lang="nb-NO" dirty="0" smtClean="0"/>
              <a:t>Ø            S             V             N</a:t>
            </a:r>
          </a:p>
          <a:p>
            <a:r>
              <a:rPr lang="nb-NO" dirty="0" smtClean="0"/>
              <a:t>pass         1 sp       </a:t>
            </a:r>
            <a:r>
              <a:rPr lang="nb-NO" smtClean="0"/>
              <a:t>dobl       </a:t>
            </a:r>
            <a:r>
              <a:rPr lang="nb-NO" smtClean="0"/>
              <a:t>1 NT</a:t>
            </a:r>
            <a:endParaRPr lang="nb-NO" dirty="0" smtClean="0"/>
          </a:p>
          <a:p>
            <a:r>
              <a:rPr lang="nb-NO" dirty="0" smtClean="0"/>
              <a:t>Pass          3 sp       pass	4 sp</a:t>
            </a:r>
          </a:p>
          <a:p>
            <a:r>
              <a:rPr lang="nb-NO" dirty="0" smtClean="0"/>
              <a:t>Pass rundt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kløver konge som Syd tar med esset. Nå må hjerterfinessen tas før en tar ut trumfen, ellers kommer en ikke inn igjen på </a:t>
            </a:r>
            <a:r>
              <a:rPr lang="nb-NO" smtClean="0"/>
              <a:t>hånden for å ta finessen en gang til.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123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14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6</cp:revision>
  <dcterms:created xsi:type="dcterms:W3CDTF">2016-09-04T07:09:34Z</dcterms:created>
  <dcterms:modified xsi:type="dcterms:W3CDTF">2017-01-23T09:02:39Z</dcterms:modified>
</cp:coreProperties>
</file>