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1963C-13F9-4EFE-AAA8-DA3F7998773C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1A774-F002-4802-973A-678056B92060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15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15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nb-NO" dirty="0" smtClean="0"/>
              <a:t>				E K </a:t>
            </a:r>
            <a:r>
              <a:rPr lang="nb-NO" dirty="0" err="1" smtClean="0"/>
              <a:t>Kn</a:t>
            </a:r>
            <a:r>
              <a:rPr lang="nb-NO" dirty="0" smtClean="0"/>
              <a:t> 6 4</a:t>
            </a:r>
          </a:p>
          <a:p>
            <a:pPr>
              <a:buNone/>
            </a:pPr>
            <a:r>
              <a:rPr lang="nb-NO" dirty="0" smtClean="0"/>
              <a:t>				8 3 2</a:t>
            </a:r>
          </a:p>
          <a:p>
            <a:pPr>
              <a:buNone/>
            </a:pPr>
            <a:r>
              <a:rPr lang="nb-NO" dirty="0" smtClean="0"/>
              <a:t>				-</a:t>
            </a:r>
          </a:p>
          <a:p>
            <a:pPr>
              <a:buNone/>
            </a:pPr>
            <a:r>
              <a:rPr lang="nb-NO" dirty="0" smtClean="0"/>
              <a:t>				D 10 9 8 5</a:t>
            </a:r>
          </a:p>
          <a:p>
            <a:pPr>
              <a:buNone/>
            </a:pPr>
            <a:r>
              <a:rPr lang="nb-NO" dirty="0" smtClean="0"/>
              <a:t>9 8 3						D 5 2</a:t>
            </a:r>
          </a:p>
          <a:p>
            <a:pPr>
              <a:buNone/>
            </a:pPr>
            <a:r>
              <a:rPr lang="nb-NO" dirty="0" smtClean="0"/>
              <a:t>E D </a:t>
            </a:r>
            <a:r>
              <a:rPr lang="nb-NO" dirty="0" err="1" smtClean="0"/>
              <a:t>Kn</a:t>
            </a:r>
            <a:r>
              <a:rPr lang="nb-NO" dirty="0" smtClean="0"/>
              <a:t> 10 9					K 7 6</a:t>
            </a:r>
          </a:p>
          <a:p>
            <a:pPr>
              <a:buNone/>
            </a:pPr>
            <a:r>
              <a:rPr lang="nb-NO" dirty="0" smtClean="0"/>
              <a:t>7 4 3						E K D 10 8</a:t>
            </a:r>
          </a:p>
          <a:p>
            <a:pPr>
              <a:buNone/>
            </a:pPr>
            <a:r>
              <a:rPr lang="nb-NO" dirty="0" smtClean="0"/>
              <a:t>E K						</a:t>
            </a:r>
            <a:r>
              <a:rPr lang="nb-NO" dirty="0" err="1" smtClean="0"/>
              <a:t>Kn</a:t>
            </a:r>
            <a:r>
              <a:rPr lang="nb-NO" dirty="0" smtClean="0"/>
              <a:t> 6</a:t>
            </a:r>
          </a:p>
          <a:p>
            <a:pPr>
              <a:buNone/>
            </a:pPr>
            <a:r>
              <a:rPr lang="nb-NO" dirty="0" smtClean="0"/>
              <a:t>				   10 7</a:t>
            </a:r>
          </a:p>
          <a:p>
            <a:pPr>
              <a:buNone/>
            </a:pPr>
            <a:r>
              <a:rPr lang="nb-NO" dirty="0" smtClean="0"/>
              <a:t>				    5 4</a:t>
            </a:r>
          </a:p>
          <a:p>
            <a:pPr>
              <a:buNone/>
            </a:pPr>
            <a:r>
              <a:rPr lang="nb-NO" dirty="0" smtClean="0"/>
              <a:t>				    </a:t>
            </a:r>
            <a:r>
              <a:rPr lang="nb-NO" dirty="0" err="1" smtClean="0"/>
              <a:t>Kn</a:t>
            </a:r>
            <a:r>
              <a:rPr lang="nb-NO" dirty="0" smtClean="0"/>
              <a:t> 9 6 5 2</a:t>
            </a:r>
          </a:p>
          <a:p>
            <a:pPr>
              <a:buNone/>
            </a:pPr>
            <a:r>
              <a:rPr lang="nb-NO" dirty="0" smtClean="0"/>
              <a:t>				    7 4 3 2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S/Ø-V</a:t>
            </a:r>
          </a:p>
          <a:p>
            <a:r>
              <a:rPr lang="nb-NO" dirty="0" smtClean="0"/>
              <a:t>S             V             N             Ø</a:t>
            </a:r>
          </a:p>
          <a:p>
            <a:r>
              <a:rPr lang="nb-NO" dirty="0" smtClean="0"/>
              <a:t>pass        1 </a:t>
            </a:r>
            <a:r>
              <a:rPr lang="nb-NO" dirty="0" err="1" smtClean="0"/>
              <a:t>hj</a:t>
            </a:r>
            <a:r>
              <a:rPr lang="nb-NO" dirty="0" smtClean="0"/>
              <a:t>        2 </a:t>
            </a:r>
            <a:r>
              <a:rPr lang="nb-NO" dirty="0" err="1" smtClean="0"/>
              <a:t>hj</a:t>
            </a:r>
            <a:r>
              <a:rPr lang="nb-NO" dirty="0" smtClean="0"/>
              <a:t>         3 ru    </a:t>
            </a:r>
          </a:p>
          <a:p>
            <a:r>
              <a:rPr lang="nb-NO" dirty="0" smtClean="0"/>
              <a:t>pass         3hj         pass        4 </a:t>
            </a:r>
            <a:r>
              <a:rPr lang="nb-NO" dirty="0" err="1" smtClean="0"/>
              <a:t>hj</a:t>
            </a:r>
            <a:endParaRPr lang="nb-NO" dirty="0" smtClean="0"/>
          </a:p>
          <a:p>
            <a:r>
              <a:rPr lang="nb-NO" dirty="0" smtClean="0"/>
              <a:t>Pass rundt</a:t>
            </a:r>
            <a:endParaRPr lang="nb-NO" dirty="0"/>
          </a:p>
          <a:p>
            <a:r>
              <a:rPr lang="nb-NO" smtClean="0"/>
              <a:t>Nords </a:t>
            </a:r>
            <a:r>
              <a:rPr lang="nb-NO" dirty="0" smtClean="0"/>
              <a:t>2 hjerter viser spar + en </a:t>
            </a:r>
            <a:r>
              <a:rPr lang="nb-NO" dirty="0" err="1" smtClean="0"/>
              <a:t>minorfarge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motspill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spar ess og konge, og Øst markerer for </a:t>
            </a:r>
            <a:r>
              <a:rPr lang="nb-NO" dirty="0" err="1" smtClean="0"/>
              <a:t>dobbelton</a:t>
            </a:r>
            <a:r>
              <a:rPr lang="nb-NO" dirty="0" smtClean="0"/>
              <a:t>. Nå må Vest spille spar knekt for å vise Øst at det ruter han vil ha tilbake etter </a:t>
            </a:r>
            <a:r>
              <a:rPr lang="nb-NO" smtClean="0"/>
              <a:t>at Øst </a:t>
            </a:r>
            <a:r>
              <a:rPr lang="nb-NO" dirty="0" smtClean="0"/>
              <a:t>har stjålet </a:t>
            </a:r>
            <a:r>
              <a:rPr lang="nb-NO" smtClean="0"/>
              <a:t>den tredje sparen</a:t>
            </a:r>
            <a:endParaRPr lang="nb-N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76</Words>
  <Application>Microsoft Office PowerPoint</Application>
  <PresentationFormat>Skjermfremvisning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15</vt:lpstr>
      <vt:lpstr>Meldinger</vt:lpstr>
      <vt:lpstr>Utspill og motspill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6</cp:revision>
  <dcterms:created xsi:type="dcterms:W3CDTF">2016-09-04T07:15:15Z</dcterms:created>
  <dcterms:modified xsi:type="dcterms:W3CDTF">2017-01-02T08:36:19Z</dcterms:modified>
</cp:coreProperties>
</file>