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DBC60-F3F2-447F-B218-612EB003B1C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2B5B8-780E-4270-A2AA-06A2F9B7AD6D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16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16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                           8 6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9 4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8 5 4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K 9 8 7 6 3</a:t>
            </a:r>
          </a:p>
          <a:p>
            <a:r>
              <a:rPr lang="nb-NO" dirty="0" smtClean="0"/>
              <a:t>D </a:t>
            </a:r>
            <a:r>
              <a:rPr lang="nb-NO" dirty="0" err="1" smtClean="0"/>
              <a:t>Kn</a:t>
            </a:r>
            <a:r>
              <a:rPr lang="nb-NO" dirty="0" smtClean="0"/>
              <a:t> 10 9 7                               E K 4 3</a:t>
            </a:r>
          </a:p>
          <a:p>
            <a:r>
              <a:rPr lang="nb-NO" dirty="0" smtClean="0"/>
              <a:t>E </a:t>
            </a:r>
            <a:r>
              <a:rPr lang="nb-NO" dirty="0" err="1" smtClean="0"/>
              <a:t>Kn</a:t>
            </a:r>
            <a:r>
              <a:rPr lang="nb-NO" dirty="0" smtClean="0"/>
              <a:t> 10 5                                   D</a:t>
            </a:r>
          </a:p>
          <a:p>
            <a:r>
              <a:rPr lang="nb-NO" dirty="0" smtClean="0"/>
              <a:t>7 6                                              D </a:t>
            </a:r>
            <a:r>
              <a:rPr lang="nb-NO" dirty="0" err="1" smtClean="0"/>
              <a:t>Kn</a:t>
            </a:r>
            <a:r>
              <a:rPr lang="nb-NO" dirty="0" smtClean="0"/>
              <a:t> 10 3 2</a:t>
            </a:r>
          </a:p>
          <a:p>
            <a:r>
              <a:rPr lang="nb-NO" dirty="0" smtClean="0"/>
              <a:t>4 2                                              D </a:t>
            </a:r>
            <a:r>
              <a:rPr lang="nb-NO" dirty="0" err="1" smtClean="0"/>
              <a:t>Kn</a:t>
            </a:r>
            <a:r>
              <a:rPr lang="nb-NO" dirty="0" smtClean="0"/>
              <a:t> 10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5 2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K 8 7 6 3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E K 9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    E 5</a:t>
            </a: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V/N-S</a:t>
            </a:r>
          </a:p>
          <a:p>
            <a:r>
              <a:rPr lang="nb-NO" dirty="0" smtClean="0"/>
              <a:t>S               V              N             Ø</a:t>
            </a:r>
          </a:p>
          <a:p>
            <a:r>
              <a:rPr lang="nb-NO" dirty="0" smtClean="0"/>
              <a:t>1 </a:t>
            </a:r>
            <a:r>
              <a:rPr lang="nb-NO" dirty="0" err="1" smtClean="0"/>
              <a:t>hj</a:t>
            </a:r>
            <a:r>
              <a:rPr lang="nb-NO" dirty="0" smtClean="0"/>
              <a:t>         1 sp          pass        4 sp</a:t>
            </a:r>
          </a:p>
          <a:p>
            <a:r>
              <a:rPr lang="nb-NO" dirty="0" smtClean="0"/>
              <a:t>Pass rundt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motspill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Nord spiller ut hjerter ni, og nå må ikke Syd dekke med kongen. Da får Vest tre stikk i hjerter og får kastet to kløvere i bordet.</a:t>
            </a:r>
          </a:p>
          <a:p>
            <a:r>
              <a:rPr lang="nb-NO" dirty="0" smtClean="0"/>
              <a:t>Etter utspillet ved Syd at Vest har både esset, knekten og tieren. Hvis han ikke dekker må N-S få to stikk i hver av </a:t>
            </a:r>
            <a:r>
              <a:rPr lang="nb-NO" dirty="0" err="1" smtClean="0"/>
              <a:t>minorfargene</a:t>
            </a:r>
            <a:r>
              <a:rPr lang="nb-NO" smtClean="0"/>
              <a:t>.</a:t>
            </a:r>
            <a:endParaRPr lang="nb-N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142</Words>
  <Application>Microsoft Office PowerPoint</Application>
  <PresentationFormat>Skjermfremvisning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16</vt:lpstr>
      <vt:lpstr>Meldinger</vt:lpstr>
      <vt:lpstr>Utspill og motspill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7</cp:revision>
  <dcterms:created xsi:type="dcterms:W3CDTF">2016-09-04T07:20:48Z</dcterms:created>
  <dcterms:modified xsi:type="dcterms:W3CDTF">2017-01-23T10:19:02Z</dcterms:modified>
</cp:coreProperties>
</file>