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C7B5-B1CB-48DF-B47B-6CDA2E6FCB0F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7A7F-D026-4F19-88D5-92613158933E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17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17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    E K 9 5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10 8 2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9 5</a:t>
            </a:r>
          </a:p>
          <a:p>
            <a:r>
              <a:rPr lang="nb-NO" dirty="0" smtClean="0"/>
              <a:t>D 10 8 3 2        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7</a:t>
            </a:r>
          </a:p>
          <a:p>
            <a:r>
              <a:rPr lang="nb-NO" dirty="0" smtClean="0"/>
              <a:t>3                                                  D </a:t>
            </a:r>
            <a:r>
              <a:rPr lang="nb-NO" dirty="0" err="1" smtClean="0"/>
              <a:t>Kn</a:t>
            </a:r>
            <a:r>
              <a:rPr lang="nb-NO" dirty="0" smtClean="0"/>
              <a:t> 9</a:t>
            </a:r>
          </a:p>
          <a:p>
            <a:r>
              <a:rPr lang="nb-NO" dirty="0" smtClean="0"/>
              <a:t>D 6 5                                           K 10 7 3 2</a:t>
            </a:r>
          </a:p>
          <a:p>
            <a:r>
              <a:rPr lang="nb-NO" dirty="0" smtClean="0"/>
              <a:t>K D 10 4            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7 2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6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K 7 6 5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9 8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8 6 3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N/ingen</a:t>
            </a:r>
          </a:p>
          <a:p>
            <a:pPr>
              <a:buNone/>
            </a:pPr>
            <a:r>
              <a:rPr lang="nb-NO" dirty="0" smtClean="0"/>
              <a:t>            N              Ø              S		V</a:t>
            </a:r>
          </a:p>
          <a:p>
            <a:r>
              <a:rPr lang="nb-NO" dirty="0" smtClean="0"/>
              <a:t>      1 sp         pass         2 </a:t>
            </a:r>
            <a:r>
              <a:rPr lang="nb-NO" dirty="0" err="1" smtClean="0"/>
              <a:t>hj</a:t>
            </a:r>
            <a:r>
              <a:rPr lang="nb-NO" dirty="0" smtClean="0"/>
              <a:t>		pass</a:t>
            </a:r>
          </a:p>
          <a:p>
            <a:pPr>
              <a:buNone/>
            </a:pPr>
            <a:r>
              <a:rPr lang="nb-NO" dirty="0" smtClean="0"/>
              <a:t>          3 </a:t>
            </a:r>
            <a:r>
              <a:rPr lang="nb-NO" dirty="0" err="1" smtClean="0"/>
              <a:t>hj</a:t>
            </a:r>
            <a:r>
              <a:rPr lang="nb-NO" dirty="0" smtClean="0"/>
              <a:t>          pass         4 </a:t>
            </a:r>
            <a:r>
              <a:rPr lang="nb-NO" dirty="0" err="1" smtClean="0"/>
              <a:t>hj</a:t>
            </a:r>
            <a:r>
              <a:rPr lang="nb-NO" dirty="0" smtClean="0"/>
              <a:t>	pass rundt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starter med kløver konge, og Øst legger styrke med toeren. Stikk med esset, ta en høy trumf og spill ess og konge i spar og legg en kløver. Spill så en liten ruter. Nå kan du stjele en ruter i bordet uten at motparten kan ta fra </a:t>
            </a:r>
            <a:r>
              <a:rPr lang="nb-NO" smtClean="0"/>
              <a:t>deg trumfen i bordet.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133</Words>
  <Application>Microsoft Office PowerPoint</Application>
  <PresentationFormat>Skjermfremvisning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17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5</cp:revision>
  <dcterms:created xsi:type="dcterms:W3CDTF">2016-09-12T06:02:18Z</dcterms:created>
  <dcterms:modified xsi:type="dcterms:W3CDTF">2017-01-02T08:37:08Z</dcterms:modified>
</cp:coreProperties>
</file>