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352548B0-D878-4F00-ADFD-87CBFAFB79C6}"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0B8BF14-7778-488C-B462-9325057D65C6}"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2548B0-D878-4F00-ADFD-87CBFAFB79C6}" type="datetimeFigureOut">
              <a:rPr lang="nb-NO" smtClean="0"/>
              <a:pPr/>
              <a:t>02.01.2017</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B8BF14-7778-488C-B462-9325057D65C6}"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smtClean="0"/>
              <a:t>Praktisk bridge</a:t>
            </a:r>
            <a:endParaRPr lang="nb-NO" dirty="0"/>
          </a:p>
        </p:txBody>
      </p:sp>
      <p:sp>
        <p:nvSpPr>
          <p:cNvPr id="3" name="Undertittel 2"/>
          <p:cNvSpPr>
            <a:spLocks noGrp="1"/>
          </p:cNvSpPr>
          <p:nvPr>
            <p:ph type="subTitle" idx="1"/>
          </p:nvPr>
        </p:nvSpPr>
        <p:spPr/>
        <p:txBody>
          <a:bodyPr/>
          <a:lstStyle/>
          <a:p>
            <a:r>
              <a:rPr lang="nb-NO" dirty="0" smtClean="0"/>
              <a:t>Spill 18</a:t>
            </a:r>
            <a:endParaRPr lang="nb-N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Spill 18</a:t>
            </a:r>
            <a:endParaRPr lang="nb-NO" dirty="0"/>
          </a:p>
        </p:txBody>
      </p:sp>
      <p:sp>
        <p:nvSpPr>
          <p:cNvPr id="3" name="Plassholder for innhold 2"/>
          <p:cNvSpPr>
            <a:spLocks noGrp="1"/>
          </p:cNvSpPr>
          <p:nvPr>
            <p:ph idx="1"/>
          </p:nvPr>
        </p:nvSpPr>
        <p:spPr/>
        <p:txBody>
          <a:bodyPr>
            <a:normAutofit fontScale="70000" lnSpcReduction="20000"/>
          </a:bodyPr>
          <a:lstStyle/>
          <a:p>
            <a:r>
              <a:rPr lang="nb-NO" dirty="0" smtClean="0"/>
              <a:t>                          E D 7 3</a:t>
            </a:r>
          </a:p>
          <a:p>
            <a:r>
              <a:rPr lang="nb-NO" dirty="0"/>
              <a:t> </a:t>
            </a:r>
            <a:r>
              <a:rPr lang="nb-NO" dirty="0" smtClean="0"/>
              <a:t>                         D 9 2</a:t>
            </a:r>
          </a:p>
          <a:p>
            <a:r>
              <a:rPr lang="nb-NO" dirty="0"/>
              <a:t> </a:t>
            </a:r>
            <a:r>
              <a:rPr lang="nb-NO" dirty="0" smtClean="0"/>
              <a:t>                         10 9 8</a:t>
            </a:r>
          </a:p>
          <a:p>
            <a:r>
              <a:rPr lang="nb-NO" dirty="0"/>
              <a:t> </a:t>
            </a:r>
            <a:r>
              <a:rPr lang="nb-NO" dirty="0" smtClean="0"/>
              <a:t>                         10 9 2</a:t>
            </a:r>
          </a:p>
          <a:p>
            <a:r>
              <a:rPr lang="nb-NO" dirty="0" smtClean="0"/>
              <a:t>10 8 5 4 2                              </a:t>
            </a:r>
            <a:r>
              <a:rPr lang="nb-NO" dirty="0" err="1" smtClean="0"/>
              <a:t>Kn</a:t>
            </a:r>
            <a:r>
              <a:rPr lang="nb-NO" dirty="0" smtClean="0"/>
              <a:t> 9</a:t>
            </a:r>
          </a:p>
          <a:p>
            <a:r>
              <a:rPr lang="nb-NO" dirty="0" smtClean="0"/>
              <a:t>8 5 3                                       K 6</a:t>
            </a:r>
          </a:p>
          <a:p>
            <a:r>
              <a:rPr lang="nb-NO" dirty="0" smtClean="0"/>
              <a:t>E 6                                           K D 5 4 3</a:t>
            </a:r>
          </a:p>
          <a:p>
            <a:r>
              <a:rPr lang="nb-NO" dirty="0" smtClean="0"/>
              <a:t>K 8 3                                        E 7 6 4</a:t>
            </a:r>
          </a:p>
          <a:p>
            <a:r>
              <a:rPr lang="nb-NO" dirty="0"/>
              <a:t> </a:t>
            </a:r>
            <a:r>
              <a:rPr lang="nb-NO" dirty="0" smtClean="0"/>
              <a:t>                          K 6</a:t>
            </a:r>
          </a:p>
          <a:p>
            <a:r>
              <a:rPr lang="nb-NO" dirty="0"/>
              <a:t> </a:t>
            </a:r>
            <a:r>
              <a:rPr lang="nb-NO" dirty="0" smtClean="0"/>
              <a:t>                          E </a:t>
            </a:r>
            <a:r>
              <a:rPr lang="nb-NO" dirty="0" err="1" smtClean="0"/>
              <a:t>Kn</a:t>
            </a:r>
            <a:r>
              <a:rPr lang="nb-NO" dirty="0" smtClean="0"/>
              <a:t> 10 7 4</a:t>
            </a:r>
          </a:p>
          <a:p>
            <a:r>
              <a:rPr lang="nb-NO" dirty="0"/>
              <a:t> </a:t>
            </a:r>
            <a:r>
              <a:rPr lang="nb-NO" dirty="0" smtClean="0"/>
              <a:t>                          </a:t>
            </a:r>
            <a:r>
              <a:rPr lang="nb-NO" dirty="0" err="1" smtClean="0"/>
              <a:t>Kn</a:t>
            </a:r>
            <a:r>
              <a:rPr lang="nb-NO" dirty="0" smtClean="0"/>
              <a:t> 7 2</a:t>
            </a:r>
          </a:p>
          <a:p>
            <a:r>
              <a:rPr lang="nb-NO" dirty="0"/>
              <a:t> </a:t>
            </a:r>
            <a:r>
              <a:rPr lang="nb-NO" dirty="0" smtClean="0"/>
              <a:t>                          D </a:t>
            </a:r>
            <a:r>
              <a:rPr lang="nb-NO" dirty="0" err="1" smtClean="0"/>
              <a:t>Kn</a:t>
            </a:r>
            <a:r>
              <a:rPr lang="nb-NO" dirty="0" smtClean="0"/>
              <a:t> 5</a:t>
            </a:r>
            <a:endParaRPr lang="nb-N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Meldinger</a:t>
            </a:r>
            <a:endParaRPr lang="nb-NO" dirty="0"/>
          </a:p>
        </p:txBody>
      </p:sp>
      <p:sp>
        <p:nvSpPr>
          <p:cNvPr id="3" name="Plassholder for innhold 2"/>
          <p:cNvSpPr>
            <a:spLocks noGrp="1"/>
          </p:cNvSpPr>
          <p:nvPr>
            <p:ph idx="1"/>
          </p:nvPr>
        </p:nvSpPr>
        <p:spPr/>
        <p:txBody>
          <a:bodyPr/>
          <a:lstStyle/>
          <a:p>
            <a:r>
              <a:rPr lang="nb-NO" dirty="0" smtClean="0"/>
              <a:t>Ø/N-S</a:t>
            </a:r>
          </a:p>
          <a:p>
            <a:r>
              <a:rPr lang="nb-NO" dirty="0" smtClean="0"/>
              <a:t>   Ø		S	V	N	</a:t>
            </a:r>
          </a:p>
          <a:p>
            <a:r>
              <a:rPr lang="nb-NO" dirty="0" smtClean="0"/>
              <a:t>  1 ru        1 </a:t>
            </a:r>
            <a:r>
              <a:rPr lang="nb-NO" dirty="0" err="1" smtClean="0"/>
              <a:t>hj</a:t>
            </a:r>
            <a:r>
              <a:rPr lang="nb-NO" dirty="0" smtClean="0"/>
              <a:t>	  1 sp   2 </a:t>
            </a:r>
            <a:r>
              <a:rPr lang="nb-NO" dirty="0" err="1" smtClean="0"/>
              <a:t>hj</a:t>
            </a:r>
            <a:endParaRPr lang="nb-NO" dirty="0" smtClean="0"/>
          </a:p>
          <a:p>
            <a:r>
              <a:rPr lang="nb-NO" dirty="0" smtClean="0"/>
              <a:t>  pass rundt</a:t>
            </a:r>
            <a:endParaRPr lang="nb-N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Utspill og motspill</a:t>
            </a:r>
            <a:endParaRPr lang="nb-NO" dirty="0"/>
          </a:p>
        </p:txBody>
      </p:sp>
      <p:sp>
        <p:nvSpPr>
          <p:cNvPr id="3" name="Plassholder for innhold 2"/>
          <p:cNvSpPr>
            <a:spLocks noGrp="1"/>
          </p:cNvSpPr>
          <p:nvPr>
            <p:ph idx="1"/>
          </p:nvPr>
        </p:nvSpPr>
        <p:spPr/>
        <p:txBody>
          <a:bodyPr/>
          <a:lstStyle/>
          <a:p>
            <a:r>
              <a:rPr lang="nb-NO" dirty="0" smtClean="0"/>
              <a:t>Start med ruter ess og spill ruter til damen og kongen. På den tredje ruteren legger du styrke med  kløver tre. Øst spiller liten kløver til kongen. Kløver tilbake til esset </a:t>
            </a:r>
            <a:r>
              <a:rPr lang="nb-NO" smtClean="0"/>
              <a:t>og en kløverstjeling gir bet.</a:t>
            </a:r>
            <a:endParaRPr lang="nb-NO" dirty="0"/>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113</Words>
  <Application>Microsoft Office PowerPoint</Application>
  <PresentationFormat>Skjermfremvisning (4:3)</PresentationFormat>
  <Paragraphs>22</Paragraphs>
  <Slides>4</Slides>
  <Notes>0</Notes>
  <HiddenSlides>0</HiddenSlides>
  <MMClips>0</MMClips>
  <ScaleCrop>false</ScaleCrop>
  <HeadingPairs>
    <vt:vector size="4" baseType="variant">
      <vt:variant>
        <vt:lpstr>Tema</vt:lpstr>
      </vt:variant>
      <vt:variant>
        <vt:i4>1</vt:i4>
      </vt:variant>
      <vt:variant>
        <vt:lpstr>Lysbildetitler</vt:lpstr>
      </vt:variant>
      <vt:variant>
        <vt:i4>4</vt:i4>
      </vt:variant>
    </vt:vector>
  </HeadingPairs>
  <TitlesOfParts>
    <vt:vector size="5" baseType="lpstr">
      <vt:lpstr>Office-tema</vt:lpstr>
      <vt:lpstr>Praktisk bridge</vt:lpstr>
      <vt:lpstr>Spill 18</vt:lpstr>
      <vt:lpstr>Meldinger</vt:lpstr>
      <vt:lpstr>Utspill og motspill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Praktisk bridge</dc:title>
  <dc:creator>Knut</dc:creator>
  <cp:lastModifiedBy>Knut</cp:lastModifiedBy>
  <cp:revision>5</cp:revision>
  <dcterms:created xsi:type="dcterms:W3CDTF">2016-09-12T06:09:16Z</dcterms:created>
  <dcterms:modified xsi:type="dcterms:W3CDTF">2017-01-02T08:37:30Z</dcterms:modified>
</cp:coreProperties>
</file>