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3D244-6671-4BD7-8B5F-3B0801B01F8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82D93-A64B-47FA-9123-6B6EE36A03E7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19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19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5"/>
            <a:r>
              <a:rPr lang="nb-NO" sz="3000" dirty="0" smtClean="0"/>
              <a:t>E </a:t>
            </a:r>
            <a:r>
              <a:rPr lang="nb-NO" sz="3000" dirty="0" err="1" smtClean="0"/>
              <a:t>Kn</a:t>
            </a:r>
            <a:r>
              <a:rPr lang="nb-NO" sz="3000" dirty="0" smtClean="0"/>
              <a:t> 5 4</a:t>
            </a:r>
          </a:p>
          <a:p>
            <a:pPr lvl="5"/>
            <a:r>
              <a:rPr lang="nb-NO" sz="3000" dirty="0" smtClean="0"/>
              <a:t>E K 7</a:t>
            </a:r>
          </a:p>
          <a:p>
            <a:pPr lvl="5"/>
            <a:r>
              <a:rPr lang="nb-NO" sz="3000" dirty="0" smtClean="0"/>
              <a:t>K 8 4</a:t>
            </a:r>
          </a:p>
          <a:p>
            <a:pPr lvl="5"/>
            <a:r>
              <a:rPr lang="nb-NO" sz="3000" dirty="0" smtClean="0"/>
              <a:t>D 8 3</a:t>
            </a:r>
          </a:p>
          <a:p>
            <a:r>
              <a:rPr lang="nb-NO" dirty="0" smtClean="0"/>
              <a:t>6					D 10 8 7</a:t>
            </a:r>
          </a:p>
          <a:p>
            <a:r>
              <a:rPr lang="nb-NO" dirty="0" smtClean="0"/>
              <a:t>D 10 6 5				</a:t>
            </a:r>
            <a:r>
              <a:rPr lang="nb-NO" dirty="0" err="1" smtClean="0"/>
              <a:t>Kn</a:t>
            </a:r>
            <a:r>
              <a:rPr lang="nb-NO" dirty="0" smtClean="0"/>
              <a:t> 9 8 3 2</a:t>
            </a:r>
          </a:p>
          <a:p>
            <a:r>
              <a:rPr lang="nb-NO" dirty="0" smtClean="0"/>
              <a:t>D 10 9 3 2				</a:t>
            </a:r>
            <a:r>
              <a:rPr lang="nb-NO" dirty="0" err="1" smtClean="0"/>
              <a:t>Kn</a:t>
            </a:r>
            <a:r>
              <a:rPr lang="nb-NO" dirty="0" smtClean="0"/>
              <a:t> 6</a:t>
            </a:r>
          </a:p>
          <a:p>
            <a:r>
              <a:rPr lang="nb-NO" dirty="0" smtClean="0"/>
              <a:t>7 6 2					10 4</a:t>
            </a:r>
          </a:p>
          <a:p>
            <a:pPr lvl="5"/>
            <a:r>
              <a:rPr lang="nb-NO" sz="3300" dirty="0" smtClean="0"/>
              <a:t>K 9 3 2</a:t>
            </a:r>
          </a:p>
          <a:p>
            <a:pPr lvl="5"/>
            <a:r>
              <a:rPr lang="nb-NO" sz="3300" dirty="0" smtClean="0"/>
              <a:t>4</a:t>
            </a:r>
          </a:p>
          <a:p>
            <a:pPr lvl="5"/>
            <a:r>
              <a:rPr lang="nb-NO" sz="3300" dirty="0" smtClean="0"/>
              <a:t>E 7 5</a:t>
            </a:r>
          </a:p>
          <a:p>
            <a:pPr lvl="5"/>
            <a:r>
              <a:rPr lang="nb-NO" sz="3300" dirty="0" smtClean="0"/>
              <a:t>E K </a:t>
            </a:r>
            <a:r>
              <a:rPr lang="nb-NO" sz="3300" dirty="0" err="1" smtClean="0"/>
              <a:t>Kn</a:t>
            </a:r>
            <a:r>
              <a:rPr lang="nb-NO" sz="3300" dirty="0" smtClean="0"/>
              <a:t> 9 5</a:t>
            </a:r>
            <a:endParaRPr lang="nb-NO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S/Ø-V</a:t>
            </a:r>
          </a:p>
          <a:p>
            <a:r>
              <a:rPr lang="nb-NO" dirty="0" smtClean="0"/>
              <a:t>S                        N</a:t>
            </a:r>
          </a:p>
          <a:p>
            <a:r>
              <a:rPr lang="nb-NO" dirty="0" smtClean="0"/>
              <a:t>1 kl		1 sp</a:t>
            </a:r>
          </a:p>
          <a:p>
            <a:r>
              <a:rPr lang="nb-NO" dirty="0" smtClean="0"/>
              <a:t>3 sp		4 NT</a:t>
            </a:r>
          </a:p>
          <a:p>
            <a:r>
              <a:rPr lang="nb-NO" dirty="0" smtClean="0"/>
              <a:t>5 </a:t>
            </a:r>
            <a:r>
              <a:rPr lang="nb-NO" dirty="0" err="1" smtClean="0"/>
              <a:t>hj</a:t>
            </a:r>
            <a:r>
              <a:rPr lang="nb-NO" dirty="0" smtClean="0"/>
              <a:t>		6 sp</a:t>
            </a:r>
          </a:p>
          <a:p>
            <a:r>
              <a:rPr lang="nb-NO" dirty="0" smtClean="0"/>
              <a:t>pass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Øst spiller ut hjerter 3 til bordets ess. Du har ingen tapere utenom muligens i trumf. Poenget her er å spille den fargen safe. Ta spar ess og spill liten mot kongen. Hvis Øst legger  liten, tar du nieren. Hvis Vest kan stikke den, sitter fargen 3-2 </a:t>
            </a:r>
            <a:r>
              <a:rPr lang="nb-NO" smtClean="0"/>
              <a:t>og kongen tar ut den siste.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90</Words>
  <Application>Microsoft Office PowerPoint</Application>
  <PresentationFormat>Skjermfremvisning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19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8</cp:revision>
  <dcterms:created xsi:type="dcterms:W3CDTF">2016-09-12T06:28:05Z</dcterms:created>
  <dcterms:modified xsi:type="dcterms:W3CDTF">2017-01-02T08:37:51Z</dcterms:modified>
</cp:coreProperties>
</file>