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3D3D7-0053-4652-97EE-C51B2BB60733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B0B4A-0AE1-4EAB-91D9-A9E451C1736F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2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2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6"/>
            <a:r>
              <a:rPr lang="nb-NO" sz="3000" dirty="0" smtClean="0"/>
              <a:t>8 6 5 4</a:t>
            </a:r>
          </a:p>
          <a:p>
            <a:pPr lvl="6"/>
            <a:r>
              <a:rPr lang="nb-NO" sz="3000" dirty="0" err="1" smtClean="0"/>
              <a:t>Kn</a:t>
            </a:r>
            <a:r>
              <a:rPr lang="nb-NO" sz="3000" dirty="0" smtClean="0"/>
              <a:t> 9</a:t>
            </a:r>
          </a:p>
          <a:p>
            <a:pPr lvl="6"/>
            <a:r>
              <a:rPr lang="nb-NO" sz="3000" dirty="0" smtClean="0"/>
              <a:t>D 10</a:t>
            </a:r>
          </a:p>
          <a:p>
            <a:pPr lvl="6"/>
            <a:r>
              <a:rPr lang="nb-NO" sz="3000" dirty="0" smtClean="0"/>
              <a:t>K </a:t>
            </a:r>
            <a:r>
              <a:rPr lang="nb-NO" sz="3000" dirty="0" err="1" smtClean="0"/>
              <a:t>Kn</a:t>
            </a:r>
            <a:r>
              <a:rPr lang="nb-NO" sz="3000" dirty="0" smtClean="0"/>
              <a:t> 10 9 5</a:t>
            </a:r>
          </a:p>
          <a:p>
            <a:r>
              <a:rPr lang="nb-NO" dirty="0" smtClean="0"/>
              <a:t>E </a:t>
            </a:r>
            <a:r>
              <a:rPr lang="nb-NO" dirty="0" err="1" smtClean="0"/>
              <a:t>Kn</a:t>
            </a:r>
            <a:r>
              <a:rPr lang="nb-NO" dirty="0" smtClean="0"/>
              <a:t> 10					K 3</a:t>
            </a:r>
          </a:p>
          <a:p>
            <a:r>
              <a:rPr lang="nb-NO" dirty="0" smtClean="0"/>
              <a:t>7 6 5					E K D 2</a:t>
            </a:r>
          </a:p>
          <a:p>
            <a:r>
              <a:rPr lang="nb-NO" dirty="0" smtClean="0"/>
              <a:t>8 7 6 4					E K 5</a:t>
            </a:r>
          </a:p>
          <a:p>
            <a:r>
              <a:rPr lang="nb-NO" dirty="0" smtClean="0"/>
              <a:t>8 7 3					E 6 4 2</a:t>
            </a:r>
          </a:p>
          <a:p>
            <a:pPr lvl="6"/>
            <a:r>
              <a:rPr lang="nb-NO" sz="2800" dirty="0" smtClean="0">
                <a:latin typeface="Times New Roman" pitchFamily="18" charset="0"/>
                <a:cs typeface="Times New Roman" pitchFamily="18" charset="0"/>
              </a:rPr>
              <a:t>D 9 7 2</a:t>
            </a:r>
          </a:p>
          <a:p>
            <a:pPr lvl="6"/>
            <a:r>
              <a:rPr lang="nb-NO" sz="2800" dirty="0" smtClean="0">
                <a:latin typeface="Times New Roman" pitchFamily="18" charset="0"/>
                <a:cs typeface="Times New Roman" pitchFamily="18" charset="0"/>
              </a:rPr>
              <a:t>10 8 4 3</a:t>
            </a:r>
          </a:p>
          <a:p>
            <a:pPr lvl="6"/>
            <a:r>
              <a:rPr lang="nb-NO" sz="2800" dirty="0" err="1" smtClean="0"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nb-NO" sz="2800" dirty="0" smtClean="0">
                <a:latin typeface="Times New Roman" pitchFamily="18" charset="0"/>
                <a:cs typeface="Times New Roman" pitchFamily="18" charset="0"/>
              </a:rPr>
              <a:t> 9 3 2</a:t>
            </a:r>
          </a:p>
          <a:p>
            <a:pPr lvl="6"/>
            <a:r>
              <a:rPr lang="nb-NO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nb-NO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1800" dirty="0" smtClean="0"/>
              <a:t>Ø/N-S</a:t>
            </a:r>
          </a:p>
          <a:p>
            <a:r>
              <a:rPr lang="nb-NO" sz="1800" dirty="0" smtClean="0"/>
              <a:t>Ø                  V</a:t>
            </a:r>
          </a:p>
          <a:p>
            <a:r>
              <a:rPr lang="nb-NO" sz="1800" dirty="0" smtClean="0"/>
              <a:t>2 kl             2 ru</a:t>
            </a:r>
          </a:p>
          <a:p>
            <a:r>
              <a:rPr lang="nb-NO" sz="1800" dirty="0" smtClean="0"/>
              <a:t>2 NT           3 NT</a:t>
            </a:r>
          </a:p>
          <a:p>
            <a:r>
              <a:rPr lang="nb-NO" sz="1800" dirty="0" smtClean="0"/>
              <a:t>Pass</a:t>
            </a:r>
          </a:p>
          <a:p>
            <a:r>
              <a:rPr lang="nb-NO" sz="1800" dirty="0" smtClean="0"/>
              <a:t>Øst åpner med sterke 2 kløver og gjenmelder 2 NT som viser 22-24 hp. </a:t>
            </a:r>
            <a:r>
              <a:rPr lang="nb-NO" sz="1800" smtClean="0"/>
              <a:t>Vest </a:t>
            </a:r>
            <a:r>
              <a:rPr lang="nb-NO" sz="1800" dirty="0" smtClean="0"/>
              <a:t>har ingen 4-korts majorfarger og løfter til 3 NT. Hadde han hatt majorfarge(r), kunne han brukt 3 kløver som </a:t>
            </a:r>
            <a:r>
              <a:rPr lang="nb-NO" sz="1800" dirty="0" err="1" smtClean="0"/>
              <a:t>Stayman</a:t>
            </a:r>
            <a:r>
              <a:rPr lang="nb-NO" sz="1800" dirty="0" smtClean="0"/>
              <a:t>.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Syd spiller ut spar to, fjerde høyeste. Bordet legger tieren og Nord åtteren. Nå må </a:t>
            </a:r>
            <a:r>
              <a:rPr lang="nb-NO" smtClean="0"/>
              <a:t>ikke Øst </a:t>
            </a:r>
            <a:r>
              <a:rPr lang="nb-NO" dirty="0" smtClean="0"/>
              <a:t>falle for fristelsen å la tieren beholde stikket. Da får en aldri anledning til å få tak i tre </a:t>
            </a:r>
            <a:r>
              <a:rPr lang="nb-NO" dirty="0" err="1" smtClean="0"/>
              <a:t>sparstikk</a:t>
            </a:r>
            <a:r>
              <a:rPr lang="nb-NO" dirty="0" smtClean="0"/>
              <a:t>. Prøv først å spille tre ganger hjerter og tre ganger ruter. Når ingen av fargene sitter rundt, er eneste mulighet å ta finesse med spar knekt. Spar ess gir det niende stikket.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155</Words>
  <Application>Microsoft Office PowerPoint</Application>
  <PresentationFormat>Skjermfremvisning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2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10</cp:revision>
  <dcterms:created xsi:type="dcterms:W3CDTF">2016-08-28T08:20:23Z</dcterms:created>
  <dcterms:modified xsi:type="dcterms:W3CDTF">2017-01-02T08:31:29Z</dcterms:modified>
</cp:coreProperties>
</file>