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376D-F72D-4B34-81B7-ABCA49814935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A7BE3-3916-487D-97DA-AE025E91AE3C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376D-F72D-4B34-81B7-ABCA49814935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A7BE3-3916-487D-97DA-AE025E91AE3C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376D-F72D-4B34-81B7-ABCA49814935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A7BE3-3916-487D-97DA-AE025E91AE3C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376D-F72D-4B34-81B7-ABCA49814935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A7BE3-3916-487D-97DA-AE025E91AE3C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376D-F72D-4B34-81B7-ABCA49814935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A7BE3-3916-487D-97DA-AE025E91AE3C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376D-F72D-4B34-81B7-ABCA49814935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A7BE3-3916-487D-97DA-AE025E91AE3C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376D-F72D-4B34-81B7-ABCA49814935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A7BE3-3916-487D-97DA-AE025E91AE3C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376D-F72D-4B34-81B7-ABCA49814935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A7BE3-3916-487D-97DA-AE025E91AE3C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376D-F72D-4B34-81B7-ABCA49814935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A7BE3-3916-487D-97DA-AE025E91AE3C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376D-F72D-4B34-81B7-ABCA49814935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A7BE3-3916-487D-97DA-AE025E91AE3C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376D-F72D-4B34-81B7-ABCA49814935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A7BE3-3916-487D-97DA-AE025E91AE3C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E376D-F72D-4B34-81B7-ABCA49814935}" type="datetimeFigureOut">
              <a:rPr lang="nb-NO" smtClean="0"/>
              <a:pPr/>
              <a:t>02.01.2017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A7BE3-3916-487D-97DA-AE025E91AE3C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Praktisk bridge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Spill 20</a:t>
            </a:r>
            <a:endParaRPr lang="nb-N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Spill 20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lvl="6">
              <a:buNone/>
            </a:pPr>
            <a:r>
              <a:rPr lang="nb-NO" sz="3300" dirty="0" smtClean="0"/>
              <a:t>     </a:t>
            </a:r>
            <a:r>
              <a:rPr lang="nb-NO" sz="3300" dirty="0" err="1" smtClean="0"/>
              <a:t>Kn</a:t>
            </a:r>
            <a:r>
              <a:rPr lang="nb-NO" sz="3300" dirty="0" smtClean="0"/>
              <a:t> 10 9 5 4</a:t>
            </a:r>
          </a:p>
          <a:p>
            <a:pPr lvl="6"/>
            <a:r>
              <a:rPr lang="nb-NO" sz="3300" dirty="0" smtClean="0"/>
              <a:t>D </a:t>
            </a:r>
            <a:r>
              <a:rPr lang="nb-NO" sz="3300" dirty="0" err="1" smtClean="0"/>
              <a:t>Kn</a:t>
            </a:r>
            <a:r>
              <a:rPr lang="nb-NO" sz="3300" dirty="0" smtClean="0"/>
              <a:t> 6</a:t>
            </a:r>
          </a:p>
          <a:p>
            <a:pPr lvl="6"/>
            <a:r>
              <a:rPr lang="nb-NO" sz="3300" dirty="0" smtClean="0"/>
              <a:t>E 7 2</a:t>
            </a:r>
          </a:p>
          <a:p>
            <a:pPr lvl="6"/>
            <a:r>
              <a:rPr lang="nb-NO" sz="3300" dirty="0" smtClean="0"/>
              <a:t>9 6</a:t>
            </a:r>
          </a:p>
          <a:p>
            <a:r>
              <a:rPr lang="nb-NO" dirty="0" smtClean="0"/>
              <a:t>E D 3					7 6 2</a:t>
            </a:r>
          </a:p>
          <a:p>
            <a:r>
              <a:rPr lang="nb-NO" dirty="0" smtClean="0"/>
              <a:t>K 5 4					E 8 7 2</a:t>
            </a:r>
          </a:p>
          <a:p>
            <a:r>
              <a:rPr lang="nb-NO" dirty="0" err="1" smtClean="0"/>
              <a:t>Kn</a:t>
            </a:r>
            <a:r>
              <a:rPr lang="nb-NO" dirty="0" smtClean="0"/>
              <a:t> 10 9 8 6				D 5 3</a:t>
            </a:r>
          </a:p>
          <a:p>
            <a:r>
              <a:rPr lang="nb-NO" dirty="0" smtClean="0"/>
              <a:t>E D					K </a:t>
            </a:r>
            <a:r>
              <a:rPr lang="nb-NO" dirty="0" err="1" smtClean="0"/>
              <a:t>Kn</a:t>
            </a:r>
            <a:r>
              <a:rPr lang="nb-NO" dirty="0" smtClean="0"/>
              <a:t> 5</a:t>
            </a:r>
          </a:p>
          <a:p>
            <a:pPr lvl="6"/>
            <a:r>
              <a:rPr lang="nb-NO" sz="4500" dirty="0" smtClean="0"/>
              <a:t>K</a:t>
            </a:r>
            <a:r>
              <a:rPr lang="nb-NO" dirty="0" smtClean="0"/>
              <a:t> </a:t>
            </a:r>
            <a:r>
              <a:rPr lang="nb-NO" sz="3600" dirty="0" smtClean="0"/>
              <a:t>8</a:t>
            </a:r>
          </a:p>
          <a:p>
            <a:pPr lvl="6"/>
            <a:r>
              <a:rPr lang="nb-NO" sz="3600" dirty="0" smtClean="0"/>
              <a:t>10 9 3</a:t>
            </a:r>
          </a:p>
          <a:p>
            <a:pPr lvl="6"/>
            <a:r>
              <a:rPr lang="nb-NO" sz="3600" dirty="0" smtClean="0"/>
              <a:t>K 4</a:t>
            </a:r>
          </a:p>
          <a:p>
            <a:pPr lvl="6"/>
            <a:r>
              <a:rPr lang="nb-NO" sz="3600" dirty="0" smtClean="0"/>
              <a:t>10 8 7 4 3 2                         </a:t>
            </a:r>
          </a:p>
          <a:p>
            <a:r>
              <a:rPr lang="nb-NO" sz="3600" dirty="0"/>
              <a:t> </a:t>
            </a:r>
            <a:r>
              <a:rPr lang="nb-NO" sz="3600" dirty="0" smtClean="0"/>
              <a:t>         </a:t>
            </a:r>
            <a:endParaRPr lang="nb-NO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Meldinger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S/Ø-V</a:t>
            </a:r>
          </a:p>
          <a:p>
            <a:r>
              <a:rPr lang="nb-NO" dirty="0" smtClean="0"/>
              <a:t>S 		V                  N		Ø</a:t>
            </a:r>
          </a:p>
          <a:p>
            <a:r>
              <a:rPr lang="nb-NO" dirty="0" smtClean="0"/>
              <a:t>pass        1 NT		pass		3 NT( 2 kl )</a:t>
            </a:r>
          </a:p>
          <a:p>
            <a:r>
              <a:rPr lang="nb-NO" dirty="0" smtClean="0"/>
              <a:t>Pass rundt</a:t>
            </a:r>
            <a:endParaRPr lang="nb-N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Utspill og spilleføring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Nord spiller ut spar knekt, og Syd legger kongen. Nå </a:t>
            </a:r>
            <a:r>
              <a:rPr lang="nb-NO" smtClean="0"/>
              <a:t>må Vest </a:t>
            </a:r>
            <a:r>
              <a:rPr lang="nb-NO" dirty="0" smtClean="0"/>
              <a:t>la kongen beholde stikket, </a:t>
            </a:r>
            <a:r>
              <a:rPr lang="nb-NO" smtClean="0"/>
              <a:t>slik at N-S </a:t>
            </a:r>
            <a:r>
              <a:rPr lang="nb-NO" dirty="0" smtClean="0"/>
              <a:t>ikke kan få hentet alle </a:t>
            </a:r>
            <a:r>
              <a:rPr lang="nb-NO" dirty="0" err="1" smtClean="0"/>
              <a:t>sparstikkene</a:t>
            </a:r>
            <a:r>
              <a:rPr lang="nb-NO" dirty="0" smtClean="0"/>
              <a:t> sine før du får godspilt ruterne.</a:t>
            </a:r>
            <a:endParaRPr lang="nb-N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64</Words>
  <Application>Microsoft Office PowerPoint</Application>
  <PresentationFormat>Skjermfremvisning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5" baseType="lpstr">
      <vt:lpstr>Office-tema</vt:lpstr>
      <vt:lpstr>Praktisk bridge</vt:lpstr>
      <vt:lpstr>Spill 20</vt:lpstr>
      <vt:lpstr>Meldinger</vt:lpstr>
      <vt:lpstr>Utspill og spilleføring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Praktisk bridge</dc:title>
  <dc:creator>Knut</dc:creator>
  <cp:lastModifiedBy>Knut</cp:lastModifiedBy>
  <cp:revision>7</cp:revision>
  <dcterms:created xsi:type="dcterms:W3CDTF">2016-09-12T06:34:11Z</dcterms:created>
  <dcterms:modified xsi:type="dcterms:W3CDTF">2017-01-02T08:38:15Z</dcterms:modified>
</cp:coreProperties>
</file>