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59" r:id="rId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03FC-3DFD-4219-9098-669FAF008106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737D6-AC67-47F2-B703-B80B4B5EC88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03FC-3DFD-4219-9098-669FAF008106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737D6-AC67-47F2-B703-B80B4B5EC88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03FC-3DFD-4219-9098-669FAF008106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737D6-AC67-47F2-B703-B80B4B5EC88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03FC-3DFD-4219-9098-669FAF008106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737D6-AC67-47F2-B703-B80B4B5EC88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03FC-3DFD-4219-9098-669FAF008106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737D6-AC67-47F2-B703-B80B4B5EC88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03FC-3DFD-4219-9098-669FAF008106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737D6-AC67-47F2-B703-B80B4B5EC88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03FC-3DFD-4219-9098-669FAF008106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737D6-AC67-47F2-B703-B80B4B5EC88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03FC-3DFD-4219-9098-669FAF008106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737D6-AC67-47F2-B703-B80B4B5EC88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03FC-3DFD-4219-9098-669FAF008106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737D6-AC67-47F2-B703-B80B4B5EC88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03FC-3DFD-4219-9098-669FAF008106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737D6-AC67-47F2-B703-B80B4B5EC88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A03FC-3DFD-4219-9098-669FAF008106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737D6-AC67-47F2-B703-B80B4B5EC880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A03FC-3DFD-4219-9098-669FAF008106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737D6-AC67-47F2-B703-B80B4B5EC880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Praktisk bridge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Spill 21</a:t>
            </a:r>
            <a:endParaRPr lang="nb-N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Spill 21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7"/>
            <a:r>
              <a:rPr lang="nb-NO" sz="3000" dirty="0" smtClean="0"/>
              <a:t>7</a:t>
            </a:r>
          </a:p>
          <a:p>
            <a:pPr lvl="7"/>
            <a:r>
              <a:rPr lang="nb-NO" sz="3000" dirty="0" smtClean="0"/>
              <a:t>E 8 7 5 3</a:t>
            </a:r>
          </a:p>
          <a:p>
            <a:pPr lvl="7"/>
            <a:r>
              <a:rPr lang="nb-NO" sz="3000" dirty="0" err="1" smtClean="0"/>
              <a:t>Kn</a:t>
            </a:r>
            <a:r>
              <a:rPr lang="nb-NO" sz="3000" dirty="0" smtClean="0"/>
              <a:t> 10 2</a:t>
            </a:r>
          </a:p>
          <a:p>
            <a:pPr lvl="7"/>
            <a:r>
              <a:rPr lang="nb-NO" sz="3000" dirty="0" smtClean="0"/>
              <a:t>K D 10 9</a:t>
            </a:r>
          </a:p>
          <a:p>
            <a:r>
              <a:rPr lang="nb-NO" dirty="0" smtClean="0"/>
              <a:t>K </a:t>
            </a:r>
            <a:r>
              <a:rPr lang="nb-NO" dirty="0" err="1" smtClean="0"/>
              <a:t>Kn</a:t>
            </a:r>
            <a:r>
              <a:rPr lang="nb-NO" dirty="0" smtClean="0"/>
              <a:t> 10 3 2					E 9 5 4</a:t>
            </a:r>
          </a:p>
          <a:p>
            <a:r>
              <a:rPr lang="nb-NO" dirty="0" smtClean="0"/>
              <a:t>-  						K D </a:t>
            </a:r>
            <a:r>
              <a:rPr lang="nb-NO" dirty="0" err="1" smtClean="0"/>
              <a:t>Kn</a:t>
            </a:r>
            <a:r>
              <a:rPr lang="nb-NO" dirty="0" smtClean="0"/>
              <a:t> 2</a:t>
            </a:r>
          </a:p>
          <a:p>
            <a:r>
              <a:rPr lang="nb-NO" dirty="0" smtClean="0"/>
              <a:t>9 8 6 4					E 5 3</a:t>
            </a:r>
          </a:p>
          <a:p>
            <a:r>
              <a:rPr lang="nb-NO" dirty="0" smtClean="0"/>
              <a:t>E 6 5 3					7 4</a:t>
            </a:r>
          </a:p>
          <a:p>
            <a:pPr lvl="7"/>
            <a:r>
              <a:rPr lang="nb-NO" sz="3300" dirty="0" smtClean="0"/>
              <a:t>D 8 6</a:t>
            </a:r>
          </a:p>
          <a:p>
            <a:pPr lvl="7"/>
            <a:r>
              <a:rPr lang="nb-NO" sz="3300" dirty="0" smtClean="0"/>
              <a:t>10 9 6 4</a:t>
            </a:r>
          </a:p>
          <a:p>
            <a:pPr lvl="7"/>
            <a:r>
              <a:rPr lang="nb-NO" sz="3300" dirty="0" smtClean="0"/>
              <a:t>K D 7</a:t>
            </a:r>
          </a:p>
          <a:p>
            <a:pPr lvl="7"/>
            <a:r>
              <a:rPr lang="nb-NO" sz="3300" dirty="0" err="1" smtClean="0"/>
              <a:t>Kn</a:t>
            </a:r>
            <a:r>
              <a:rPr lang="nb-NO" sz="3300" dirty="0" smtClean="0"/>
              <a:t> 8 2</a:t>
            </a:r>
          </a:p>
          <a:p>
            <a:endParaRPr lang="nb-NO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Meldinger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N/ingen</a:t>
            </a:r>
          </a:p>
          <a:p>
            <a:r>
              <a:rPr lang="nb-NO" dirty="0" smtClean="0"/>
              <a:t>N		Ø		S		V</a:t>
            </a:r>
          </a:p>
          <a:p>
            <a:r>
              <a:rPr lang="nb-NO" dirty="0" smtClean="0"/>
              <a:t>Pass	1 ru		pass		1 sp</a:t>
            </a:r>
          </a:p>
          <a:p>
            <a:r>
              <a:rPr lang="nb-NO" dirty="0" smtClean="0"/>
              <a:t>Dobl	2 sp		pass		¾ sp</a:t>
            </a:r>
          </a:p>
          <a:p>
            <a:r>
              <a:rPr lang="nb-NO" dirty="0" smtClean="0"/>
              <a:t>Pass  </a:t>
            </a:r>
          </a:p>
          <a:p>
            <a:r>
              <a:rPr lang="nb-NO" dirty="0" smtClean="0"/>
              <a:t>Øst åpner med 1 ruter hvis en bruker 5-kort major. Nord kan doble opplysende og vise hjerter og kløver etter å ha passet først.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Utspill og spilleføring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Nord spiller ut kløver konge. Vest stikker med esset og spillet spar til esset. Nå spilles hjerter konge</a:t>
            </a:r>
            <a:r>
              <a:rPr lang="nb-NO" smtClean="0"/>
              <a:t>, og Vest kaster ruter på hånden. </a:t>
            </a:r>
            <a:r>
              <a:rPr lang="nb-NO" dirty="0" smtClean="0"/>
              <a:t>Med ruter ess som inntak kastes de to siste ruterne på hjerter. Kløver stjeler du i bordet.</a:t>
            </a:r>
            <a:endParaRPr lang="nb-NO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77</Words>
  <Application>Microsoft Office PowerPoint</Application>
  <PresentationFormat>Skjermfremvisning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5" baseType="lpstr">
      <vt:lpstr>Office-tema</vt:lpstr>
      <vt:lpstr>Praktisk bridge</vt:lpstr>
      <vt:lpstr>Spill 21</vt:lpstr>
      <vt:lpstr>Meldinger</vt:lpstr>
      <vt:lpstr>Utspill og spilleføring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Praktisk bridge</dc:title>
  <dc:creator>Knut</dc:creator>
  <cp:lastModifiedBy>Knut</cp:lastModifiedBy>
  <cp:revision>9</cp:revision>
  <dcterms:created xsi:type="dcterms:W3CDTF">2016-09-12T07:18:49Z</dcterms:created>
  <dcterms:modified xsi:type="dcterms:W3CDTF">2017-01-02T12:59:47Z</dcterms:modified>
</cp:coreProperties>
</file>