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4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24264-68CC-4754-BC22-D8C4197DED92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3FABF-4F6E-47EA-B2D8-861360E9842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24264-68CC-4754-BC22-D8C4197DED92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3FABF-4F6E-47EA-B2D8-861360E9842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24264-68CC-4754-BC22-D8C4197DED92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3FABF-4F6E-47EA-B2D8-861360E9842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24264-68CC-4754-BC22-D8C4197DED92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3FABF-4F6E-47EA-B2D8-861360E9842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24264-68CC-4754-BC22-D8C4197DED92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3FABF-4F6E-47EA-B2D8-861360E9842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24264-68CC-4754-BC22-D8C4197DED92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3FABF-4F6E-47EA-B2D8-861360E9842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24264-68CC-4754-BC22-D8C4197DED92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3FABF-4F6E-47EA-B2D8-861360E9842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24264-68CC-4754-BC22-D8C4197DED92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3FABF-4F6E-47EA-B2D8-861360E9842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24264-68CC-4754-BC22-D8C4197DED92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3FABF-4F6E-47EA-B2D8-861360E9842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24264-68CC-4754-BC22-D8C4197DED92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3FABF-4F6E-47EA-B2D8-861360E9842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24264-68CC-4754-BC22-D8C4197DED92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3FABF-4F6E-47EA-B2D8-861360E9842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A24264-68CC-4754-BC22-D8C4197DED92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B3FABF-4F6E-47EA-B2D8-861360E98425}" type="slidenum">
              <a:rPr lang="nb-NO" smtClean="0"/>
              <a:pPr/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 smtClean="0"/>
              <a:t>Praktisk bridge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 smtClean="0"/>
              <a:t>Spill 22</a:t>
            </a:r>
            <a:endParaRPr lang="nb-NO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Spill 22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nb-NO" dirty="0" smtClean="0"/>
              <a:t>                       9 7 3</a:t>
            </a:r>
          </a:p>
          <a:p>
            <a:r>
              <a:rPr lang="nb-NO" dirty="0"/>
              <a:t> </a:t>
            </a:r>
            <a:r>
              <a:rPr lang="nb-NO" dirty="0" smtClean="0"/>
              <a:t>                      9 8 6 5</a:t>
            </a:r>
          </a:p>
          <a:p>
            <a:r>
              <a:rPr lang="nb-NO" dirty="0"/>
              <a:t> </a:t>
            </a:r>
            <a:r>
              <a:rPr lang="nb-NO" dirty="0" smtClean="0"/>
              <a:t>                      D 10 4 2</a:t>
            </a:r>
          </a:p>
          <a:p>
            <a:r>
              <a:rPr lang="nb-NO" dirty="0"/>
              <a:t> </a:t>
            </a:r>
            <a:r>
              <a:rPr lang="nb-NO" dirty="0" smtClean="0"/>
              <a:t>                      10 8</a:t>
            </a:r>
          </a:p>
          <a:p>
            <a:r>
              <a:rPr lang="nb-NO" dirty="0" smtClean="0"/>
              <a:t>K D 8 5                                E 10 8 4 2</a:t>
            </a:r>
          </a:p>
          <a:p>
            <a:r>
              <a:rPr lang="nb-NO" dirty="0" smtClean="0"/>
              <a:t>-                                           E 4</a:t>
            </a:r>
          </a:p>
          <a:p>
            <a:r>
              <a:rPr lang="nb-NO" dirty="0" smtClean="0"/>
              <a:t>9 8 7 5                                 6 3</a:t>
            </a:r>
          </a:p>
          <a:p>
            <a:r>
              <a:rPr lang="nb-NO" dirty="0" err="1" smtClean="0"/>
              <a:t>Kn</a:t>
            </a:r>
            <a:r>
              <a:rPr lang="nb-NO" dirty="0" smtClean="0"/>
              <a:t> 6 5 4 3                           K D 7 2</a:t>
            </a:r>
          </a:p>
          <a:p>
            <a:r>
              <a:rPr lang="nb-NO" dirty="0"/>
              <a:t> </a:t>
            </a:r>
            <a:r>
              <a:rPr lang="nb-NO" dirty="0" smtClean="0"/>
              <a:t>                      6</a:t>
            </a:r>
          </a:p>
          <a:p>
            <a:r>
              <a:rPr lang="nb-NO" dirty="0"/>
              <a:t> </a:t>
            </a:r>
            <a:r>
              <a:rPr lang="nb-NO" dirty="0" smtClean="0"/>
              <a:t>                      K D </a:t>
            </a:r>
            <a:r>
              <a:rPr lang="nb-NO" dirty="0" err="1" smtClean="0"/>
              <a:t>Kn</a:t>
            </a:r>
            <a:r>
              <a:rPr lang="nb-NO" dirty="0" smtClean="0"/>
              <a:t> 10 7 3 2</a:t>
            </a:r>
          </a:p>
          <a:p>
            <a:r>
              <a:rPr lang="nb-NO" dirty="0"/>
              <a:t> </a:t>
            </a:r>
            <a:r>
              <a:rPr lang="nb-NO" dirty="0" smtClean="0"/>
              <a:t>                      E K </a:t>
            </a:r>
            <a:r>
              <a:rPr lang="nb-NO" dirty="0" err="1" smtClean="0"/>
              <a:t>Kn</a:t>
            </a:r>
            <a:endParaRPr lang="nb-NO" dirty="0" smtClean="0"/>
          </a:p>
          <a:p>
            <a:r>
              <a:rPr lang="nb-NO" dirty="0"/>
              <a:t> </a:t>
            </a:r>
            <a:r>
              <a:rPr lang="nb-NO" dirty="0" smtClean="0"/>
              <a:t>                      E 9</a:t>
            </a:r>
            <a:endParaRPr lang="nb-NO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Meldinger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smtClean="0"/>
              <a:t>Ø/N-S</a:t>
            </a:r>
            <a:endParaRPr lang="nb-NO" dirty="0" smtClean="0"/>
          </a:p>
          <a:p>
            <a:r>
              <a:rPr lang="nb-NO" dirty="0" smtClean="0"/>
              <a:t>Ø              S               V            N</a:t>
            </a:r>
          </a:p>
          <a:p>
            <a:r>
              <a:rPr lang="nb-NO" dirty="0" smtClean="0"/>
              <a:t>1 sp        dobl          4 sp        pass</a:t>
            </a:r>
          </a:p>
          <a:p>
            <a:r>
              <a:rPr lang="nb-NO" dirty="0" smtClean="0"/>
              <a:t>Pass        5 </a:t>
            </a:r>
            <a:r>
              <a:rPr lang="nb-NO" dirty="0" err="1" smtClean="0"/>
              <a:t>hj</a:t>
            </a:r>
            <a:r>
              <a:rPr lang="nb-NO" dirty="0" smtClean="0"/>
              <a:t>           pass rundt</a:t>
            </a:r>
          </a:p>
          <a:p>
            <a:r>
              <a:rPr lang="nb-NO" dirty="0" smtClean="0"/>
              <a:t>Når Syd dobler og kommer igjen med en farge viser en sterke kort. Vest direkte hopp til 4 spar er i utgangspunktet en sperremelding, men denne gang ser vi at kontrakten står.</a:t>
            </a:r>
            <a:endParaRPr lang="nb-NO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Utspill og motspill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Vest spiller ut spar konge. Når en bruker 5- kort major åpning, vet Vest at Syd har </a:t>
            </a:r>
            <a:r>
              <a:rPr lang="nb-NO" dirty="0" err="1" smtClean="0"/>
              <a:t>singelton</a:t>
            </a:r>
            <a:r>
              <a:rPr lang="nb-NO" dirty="0" smtClean="0"/>
              <a:t>, og derfor er det viktig </a:t>
            </a:r>
            <a:r>
              <a:rPr lang="nb-NO" smtClean="0"/>
              <a:t>å skifte til kløver i stikk to.</a:t>
            </a:r>
            <a:endParaRPr lang="nb-NO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156</Words>
  <Application>Microsoft Office PowerPoint</Application>
  <PresentationFormat>Skjermfremvisning (4:3)</PresentationFormat>
  <Paragraphs>23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4</vt:i4>
      </vt:variant>
    </vt:vector>
  </HeadingPairs>
  <TitlesOfParts>
    <vt:vector size="5" baseType="lpstr">
      <vt:lpstr>Office-tema</vt:lpstr>
      <vt:lpstr>Praktisk bridge</vt:lpstr>
      <vt:lpstr>Spill 22</vt:lpstr>
      <vt:lpstr>Meldinger</vt:lpstr>
      <vt:lpstr>Utspill og motspill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Praktisk bridge</dc:title>
  <dc:creator>Knut</dc:creator>
  <cp:lastModifiedBy>Knut</cp:lastModifiedBy>
  <cp:revision>5</cp:revision>
  <dcterms:created xsi:type="dcterms:W3CDTF">2016-09-12T07:26:09Z</dcterms:created>
  <dcterms:modified xsi:type="dcterms:W3CDTF">2017-01-02T13:00:16Z</dcterms:modified>
</cp:coreProperties>
</file>