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1377F381-75AE-457C-9409-1291446CE90F}"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B60E9513-78C3-418C-97DF-787C0E2D3944}"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7F381-75AE-457C-9409-1291446CE90F}" type="datetimeFigureOut">
              <a:rPr lang="nb-NO" smtClean="0"/>
              <a:pPr/>
              <a:t>02.01.2017</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0E9513-78C3-418C-97DF-787C0E2D3944}"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smtClean="0"/>
              <a:t>Praktisk bridge</a:t>
            </a:r>
            <a:endParaRPr lang="nb-NO" dirty="0"/>
          </a:p>
        </p:txBody>
      </p:sp>
      <p:sp>
        <p:nvSpPr>
          <p:cNvPr id="3" name="Undertittel 2"/>
          <p:cNvSpPr>
            <a:spLocks noGrp="1"/>
          </p:cNvSpPr>
          <p:nvPr>
            <p:ph type="subTitle" idx="1"/>
          </p:nvPr>
        </p:nvSpPr>
        <p:spPr/>
        <p:txBody>
          <a:bodyPr/>
          <a:lstStyle/>
          <a:p>
            <a:r>
              <a:rPr lang="nb-NO" dirty="0" smtClean="0"/>
              <a:t>Spill 23</a:t>
            </a:r>
            <a:endParaRPr lang="nb-N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Spill 23</a:t>
            </a:r>
            <a:endParaRPr lang="nb-NO" dirty="0"/>
          </a:p>
        </p:txBody>
      </p:sp>
      <p:sp>
        <p:nvSpPr>
          <p:cNvPr id="3" name="Plassholder for innhold 2"/>
          <p:cNvSpPr>
            <a:spLocks noGrp="1"/>
          </p:cNvSpPr>
          <p:nvPr>
            <p:ph idx="1"/>
          </p:nvPr>
        </p:nvSpPr>
        <p:spPr/>
        <p:txBody>
          <a:bodyPr>
            <a:normAutofit fontScale="70000" lnSpcReduction="20000"/>
          </a:bodyPr>
          <a:lstStyle/>
          <a:p>
            <a:r>
              <a:rPr lang="nb-NO" dirty="0" smtClean="0"/>
              <a:t>                        K D </a:t>
            </a:r>
            <a:r>
              <a:rPr lang="nb-NO" dirty="0" err="1" smtClean="0"/>
              <a:t>Kn</a:t>
            </a:r>
            <a:r>
              <a:rPr lang="nb-NO" dirty="0" smtClean="0"/>
              <a:t> 10 6 5</a:t>
            </a:r>
          </a:p>
          <a:p>
            <a:r>
              <a:rPr lang="nb-NO" dirty="0"/>
              <a:t> </a:t>
            </a:r>
            <a:r>
              <a:rPr lang="nb-NO" dirty="0" smtClean="0"/>
              <a:t>                       E 3</a:t>
            </a:r>
          </a:p>
          <a:p>
            <a:r>
              <a:rPr lang="nb-NO" dirty="0"/>
              <a:t> </a:t>
            </a:r>
            <a:r>
              <a:rPr lang="nb-NO" dirty="0" smtClean="0"/>
              <a:t>                       </a:t>
            </a:r>
            <a:r>
              <a:rPr lang="nb-NO" dirty="0" err="1" smtClean="0"/>
              <a:t>Kn</a:t>
            </a:r>
            <a:r>
              <a:rPr lang="nb-NO" dirty="0" smtClean="0"/>
              <a:t> 4</a:t>
            </a:r>
          </a:p>
          <a:p>
            <a:r>
              <a:rPr lang="nb-NO" dirty="0"/>
              <a:t> </a:t>
            </a:r>
            <a:r>
              <a:rPr lang="nb-NO" dirty="0" smtClean="0"/>
              <a:t>                       </a:t>
            </a:r>
            <a:r>
              <a:rPr lang="nb-NO" dirty="0" err="1" smtClean="0"/>
              <a:t>Kn</a:t>
            </a:r>
            <a:r>
              <a:rPr lang="nb-NO" dirty="0" smtClean="0"/>
              <a:t> 4 2</a:t>
            </a:r>
          </a:p>
          <a:p>
            <a:r>
              <a:rPr lang="nb-NO" dirty="0" smtClean="0"/>
              <a:t>7                                                     4 3</a:t>
            </a:r>
          </a:p>
          <a:p>
            <a:r>
              <a:rPr lang="nb-NO" dirty="0" smtClean="0"/>
              <a:t>10 9 6 2                                          D </a:t>
            </a:r>
            <a:r>
              <a:rPr lang="nb-NO" dirty="0" err="1" smtClean="0"/>
              <a:t>Kn</a:t>
            </a:r>
            <a:r>
              <a:rPr lang="nb-NO" dirty="0" smtClean="0"/>
              <a:t> 8 4</a:t>
            </a:r>
          </a:p>
          <a:p>
            <a:r>
              <a:rPr lang="nb-NO" dirty="0" smtClean="0"/>
              <a:t>9 7 6 5 2                                         K D 10 8</a:t>
            </a:r>
          </a:p>
          <a:p>
            <a:r>
              <a:rPr lang="nb-NO" dirty="0"/>
              <a:t> </a:t>
            </a:r>
            <a:r>
              <a:rPr lang="nb-NO" dirty="0" smtClean="0"/>
              <a:t>K 8 5                                               E 10 9</a:t>
            </a:r>
          </a:p>
          <a:p>
            <a:r>
              <a:rPr lang="nb-NO" dirty="0"/>
              <a:t> </a:t>
            </a:r>
            <a:r>
              <a:rPr lang="nb-NO" dirty="0" smtClean="0"/>
              <a:t>                       E 9 8 2</a:t>
            </a:r>
          </a:p>
          <a:p>
            <a:r>
              <a:rPr lang="nb-NO" dirty="0"/>
              <a:t> </a:t>
            </a:r>
            <a:r>
              <a:rPr lang="nb-NO" dirty="0" smtClean="0"/>
              <a:t>                       K 7 5</a:t>
            </a:r>
          </a:p>
          <a:p>
            <a:r>
              <a:rPr lang="nb-NO" dirty="0"/>
              <a:t> </a:t>
            </a:r>
            <a:r>
              <a:rPr lang="nb-NO" dirty="0" smtClean="0"/>
              <a:t>                       E 3</a:t>
            </a:r>
          </a:p>
          <a:p>
            <a:r>
              <a:rPr lang="nb-NO" dirty="0"/>
              <a:t> </a:t>
            </a:r>
            <a:r>
              <a:rPr lang="nb-NO" dirty="0" smtClean="0"/>
              <a:t>                       D 7 6 3</a:t>
            </a:r>
            <a:endParaRPr lang="nb-N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Meldinger</a:t>
            </a:r>
            <a:endParaRPr lang="nb-NO" dirty="0"/>
          </a:p>
        </p:txBody>
      </p:sp>
      <p:sp>
        <p:nvSpPr>
          <p:cNvPr id="3" name="Plassholder for innhold 2"/>
          <p:cNvSpPr>
            <a:spLocks noGrp="1"/>
          </p:cNvSpPr>
          <p:nvPr>
            <p:ph idx="1"/>
          </p:nvPr>
        </p:nvSpPr>
        <p:spPr/>
        <p:txBody>
          <a:bodyPr/>
          <a:lstStyle/>
          <a:p>
            <a:r>
              <a:rPr lang="nb-NO" dirty="0" smtClean="0"/>
              <a:t>S/Alle</a:t>
            </a:r>
          </a:p>
          <a:p>
            <a:r>
              <a:rPr lang="nb-NO" dirty="0" smtClean="0"/>
              <a:t>S		V		N		Ø</a:t>
            </a:r>
          </a:p>
          <a:p>
            <a:r>
              <a:rPr lang="nb-NO" dirty="0" smtClean="0"/>
              <a:t>1 kl	pass		1 sp		dobl</a:t>
            </a:r>
          </a:p>
          <a:p>
            <a:r>
              <a:rPr lang="nb-NO" dirty="0" smtClean="0"/>
              <a:t>2 sp	pass		4 sp	</a:t>
            </a:r>
            <a:r>
              <a:rPr lang="nb-NO" smtClean="0"/>
              <a:t>	pass rundt</a:t>
            </a:r>
            <a:endParaRPr lang="nb-NO"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Utspill og spilleføring</a:t>
            </a:r>
            <a:endParaRPr lang="nb-NO" dirty="0"/>
          </a:p>
        </p:txBody>
      </p:sp>
      <p:sp>
        <p:nvSpPr>
          <p:cNvPr id="3" name="Plassholder for innhold 2"/>
          <p:cNvSpPr>
            <a:spLocks noGrp="1"/>
          </p:cNvSpPr>
          <p:nvPr>
            <p:ph idx="1"/>
          </p:nvPr>
        </p:nvSpPr>
        <p:spPr/>
        <p:txBody>
          <a:bodyPr/>
          <a:lstStyle/>
          <a:p>
            <a:r>
              <a:rPr lang="nb-NO" dirty="0" smtClean="0"/>
              <a:t>Øst spiller ut ruter konge som stikkes med esset. Etter to ganger trumf spiller du ess, konge i hjerter og stjeler en hjerter. Deretter spiller du ruter knekt, slik at motparten kommer inn og må spille enten til dobbel renons eller spiller kløver slik at du ikke taper mer enn </a:t>
            </a:r>
            <a:r>
              <a:rPr lang="nb-NO" smtClean="0"/>
              <a:t>to stikk der.</a:t>
            </a:r>
            <a:endParaRPr lang="nb-NO"/>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131</Words>
  <Application>Microsoft Office PowerPoint</Application>
  <PresentationFormat>Skjermfremvisning (4:3)</PresentationFormat>
  <Paragraphs>22</Paragraphs>
  <Slides>4</Slides>
  <Notes>0</Notes>
  <HiddenSlides>0</HiddenSlides>
  <MMClips>0</MMClips>
  <ScaleCrop>false</ScaleCrop>
  <HeadingPairs>
    <vt:vector size="4" baseType="variant">
      <vt:variant>
        <vt:lpstr>Tema</vt:lpstr>
      </vt:variant>
      <vt:variant>
        <vt:i4>1</vt:i4>
      </vt:variant>
      <vt:variant>
        <vt:lpstr>Lysbildetitler</vt:lpstr>
      </vt:variant>
      <vt:variant>
        <vt:i4>4</vt:i4>
      </vt:variant>
    </vt:vector>
  </HeadingPairs>
  <TitlesOfParts>
    <vt:vector size="5" baseType="lpstr">
      <vt:lpstr>Office-tema</vt:lpstr>
      <vt:lpstr>Praktisk bridge</vt:lpstr>
      <vt:lpstr>Spill 23</vt:lpstr>
      <vt:lpstr>Meldinger</vt:lpstr>
      <vt:lpstr>Utspill og spilleføring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Praktisk bridge</dc:title>
  <dc:creator>Knut</dc:creator>
  <cp:lastModifiedBy>Knut</cp:lastModifiedBy>
  <cp:revision>5</cp:revision>
  <dcterms:created xsi:type="dcterms:W3CDTF">2016-09-12T07:35:35Z</dcterms:created>
  <dcterms:modified xsi:type="dcterms:W3CDTF">2017-01-02T13:00:43Z</dcterms:modified>
</cp:coreProperties>
</file>