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9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D53A6-CF09-4E74-9B8C-5B018E279D0C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B5FA-B93C-4954-8199-63FCC627951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D53A6-CF09-4E74-9B8C-5B018E279D0C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B5FA-B93C-4954-8199-63FCC627951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D53A6-CF09-4E74-9B8C-5B018E279D0C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B5FA-B93C-4954-8199-63FCC627951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D53A6-CF09-4E74-9B8C-5B018E279D0C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B5FA-B93C-4954-8199-63FCC627951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D53A6-CF09-4E74-9B8C-5B018E279D0C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B5FA-B93C-4954-8199-63FCC627951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D53A6-CF09-4E74-9B8C-5B018E279D0C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B5FA-B93C-4954-8199-63FCC627951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D53A6-CF09-4E74-9B8C-5B018E279D0C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B5FA-B93C-4954-8199-63FCC627951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D53A6-CF09-4E74-9B8C-5B018E279D0C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B5FA-B93C-4954-8199-63FCC627951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D53A6-CF09-4E74-9B8C-5B018E279D0C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B5FA-B93C-4954-8199-63FCC627951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D53A6-CF09-4E74-9B8C-5B018E279D0C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B5FA-B93C-4954-8199-63FCC627951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D53A6-CF09-4E74-9B8C-5B018E279D0C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B5FA-B93C-4954-8199-63FCC627951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D53A6-CF09-4E74-9B8C-5B018E279D0C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FB5FA-B93C-4954-8199-63FCC6279512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Praktisk bridge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Spill 24</a:t>
            </a:r>
            <a:endParaRPr lang="nb-N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Spill 24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7"/>
            <a:r>
              <a:rPr lang="nb-NO" sz="3000" dirty="0" smtClean="0"/>
              <a:t>D 7</a:t>
            </a:r>
          </a:p>
          <a:p>
            <a:pPr lvl="7"/>
            <a:r>
              <a:rPr lang="nb-NO" sz="3000" dirty="0" smtClean="0"/>
              <a:t>K 10 9 2</a:t>
            </a:r>
          </a:p>
          <a:p>
            <a:pPr lvl="7"/>
            <a:r>
              <a:rPr lang="nb-NO" sz="3000" dirty="0" smtClean="0"/>
              <a:t>D 10 8 7</a:t>
            </a:r>
          </a:p>
          <a:p>
            <a:pPr lvl="7"/>
            <a:r>
              <a:rPr lang="nb-NO" sz="3000" dirty="0" smtClean="0"/>
              <a:t>8 7 2</a:t>
            </a:r>
          </a:p>
          <a:p>
            <a:r>
              <a:rPr lang="nb-NO" dirty="0" smtClean="0"/>
              <a:t>E </a:t>
            </a:r>
            <a:r>
              <a:rPr lang="nb-NO" dirty="0" err="1" smtClean="0"/>
              <a:t>Kn</a:t>
            </a:r>
            <a:r>
              <a:rPr lang="nb-NO" dirty="0" smtClean="0"/>
              <a:t> 10					K 5 3</a:t>
            </a:r>
          </a:p>
          <a:p>
            <a:r>
              <a:rPr lang="nb-NO" dirty="0" smtClean="0"/>
              <a:t>D </a:t>
            </a:r>
            <a:r>
              <a:rPr lang="nb-NO" dirty="0" err="1" smtClean="0"/>
              <a:t>Kn</a:t>
            </a:r>
            <a:r>
              <a:rPr lang="nb-NO" dirty="0" smtClean="0"/>
              <a:t> 6 5 4					7</a:t>
            </a:r>
          </a:p>
          <a:p>
            <a:r>
              <a:rPr lang="nb-NO" dirty="0" smtClean="0"/>
              <a:t>E K 6 3					5 4 2</a:t>
            </a:r>
          </a:p>
          <a:p>
            <a:r>
              <a:rPr lang="nb-NO" dirty="0" smtClean="0"/>
              <a:t>5						E K </a:t>
            </a:r>
            <a:r>
              <a:rPr lang="nb-NO" dirty="0" err="1" smtClean="0"/>
              <a:t>Kn</a:t>
            </a:r>
            <a:r>
              <a:rPr lang="nb-NO" dirty="0" smtClean="0"/>
              <a:t> 10 9 4</a:t>
            </a:r>
          </a:p>
          <a:p>
            <a:pPr lvl="7"/>
            <a:r>
              <a:rPr lang="nb-NO" sz="3300" dirty="0" smtClean="0"/>
              <a:t>9 8 6 4 2</a:t>
            </a:r>
          </a:p>
          <a:p>
            <a:pPr lvl="7"/>
            <a:r>
              <a:rPr lang="nb-NO" sz="3300" dirty="0" smtClean="0"/>
              <a:t>E 8 3</a:t>
            </a:r>
          </a:p>
          <a:p>
            <a:pPr lvl="7"/>
            <a:r>
              <a:rPr lang="nb-NO" sz="3300" dirty="0" err="1" smtClean="0"/>
              <a:t>Kn</a:t>
            </a:r>
            <a:r>
              <a:rPr lang="nb-NO" sz="3300" dirty="0" smtClean="0"/>
              <a:t> 9</a:t>
            </a:r>
          </a:p>
          <a:p>
            <a:pPr lvl="7"/>
            <a:r>
              <a:rPr lang="nb-NO" sz="3300" dirty="0" smtClean="0"/>
              <a:t>D 6 3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Meldinger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V/ingen</a:t>
            </a:r>
          </a:p>
          <a:p>
            <a:r>
              <a:rPr lang="nb-NO" dirty="0" smtClean="0"/>
              <a:t>V                   Ø</a:t>
            </a:r>
          </a:p>
          <a:p>
            <a:r>
              <a:rPr lang="nb-NO" dirty="0" smtClean="0"/>
              <a:t>1 </a:t>
            </a:r>
            <a:r>
              <a:rPr lang="nb-NO" dirty="0" err="1" smtClean="0"/>
              <a:t>hj</a:t>
            </a:r>
            <a:r>
              <a:rPr lang="nb-NO" dirty="0" smtClean="0"/>
              <a:t>              2 kl</a:t>
            </a:r>
          </a:p>
          <a:p>
            <a:r>
              <a:rPr lang="nb-NO" dirty="0" smtClean="0"/>
              <a:t>2 ru              2 NT</a:t>
            </a:r>
          </a:p>
          <a:p>
            <a:r>
              <a:rPr lang="nb-NO" dirty="0" smtClean="0"/>
              <a:t>3 NT             pass rundt</a:t>
            </a:r>
            <a:endParaRPr lang="nb-N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Utspill og spilleføring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Syd spiller ut spar ni, høyest fra en farge uten honnør. Hvis du nå legger tieren eller knekten i bordet, stikker Nord med damen, og inntaket ditt til kløverfargen forsvinner. Lar du Øst beholde stikket, kan han skifte til hjerter og godspille tre stikk der. Dermed må </a:t>
            </a:r>
            <a:r>
              <a:rPr lang="nb-NO" smtClean="0"/>
              <a:t>du stikke med esset i stikk en.</a:t>
            </a:r>
            <a:endParaRPr lang="nb-N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103</Words>
  <Application>Microsoft Office PowerPoint</Application>
  <PresentationFormat>Skjermfremvisning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5" baseType="lpstr">
      <vt:lpstr>Office-tema</vt:lpstr>
      <vt:lpstr>Praktisk bridge</vt:lpstr>
      <vt:lpstr>Spill 24</vt:lpstr>
      <vt:lpstr>Meldinger</vt:lpstr>
      <vt:lpstr>Utspill og spilleføring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Praktisk bridge</dc:title>
  <dc:creator>Knut</dc:creator>
  <cp:lastModifiedBy>Knut</cp:lastModifiedBy>
  <cp:revision>9</cp:revision>
  <dcterms:created xsi:type="dcterms:W3CDTF">2016-09-12T07:41:58Z</dcterms:created>
  <dcterms:modified xsi:type="dcterms:W3CDTF">2017-01-02T13:01:04Z</dcterms:modified>
</cp:coreProperties>
</file>