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BA90-B9E6-48D9-AED0-B2FE4CA6BF5B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45FD-01D1-431C-8777-5AEEFB4C65C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BA90-B9E6-48D9-AED0-B2FE4CA6BF5B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45FD-01D1-431C-8777-5AEEFB4C65C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BA90-B9E6-48D9-AED0-B2FE4CA6BF5B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45FD-01D1-431C-8777-5AEEFB4C65C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BA90-B9E6-48D9-AED0-B2FE4CA6BF5B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45FD-01D1-431C-8777-5AEEFB4C65C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BA90-B9E6-48D9-AED0-B2FE4CA6BF5B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45FD-01D1-431C-8777-5AEEFB4C65C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BA90-B9E6-48D9-AED0-B2FE4CA6BF5B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45FD-01D1-431C-8777-5AEEFB4C65C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BA90-B9E6-48D9-AED0-B2FE4CA6BF5B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45FD-01D1-431C-8777-5AEEFB4C65C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BA90-B9E6-48D9-AED0-B2FE4CA6BF5B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45FD-01D1-431C-8777-5AEEFB4C65C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BA90-B9E6-48D9-AED0-B2FE4CA6BF5B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45FD-01D1-431C-8777-5AEEFB4C65C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BA90-B9E6-48D9-AED0-B2FE4CA6BF5B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45FD-01D1-431C-8777-5AEEFB4C65C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BA90-B9E6-48D9-AED0-B2FE4CA6BF5B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45FD-01D1-431C-8777-5AEEFB4C65C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56BA90-B9E6-48D9-AED0-B2FE4CA6BF5B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645FD-01D1-431C-8777-5AEEFB4C65C5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Praktisk bridge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Spill 3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Spill 3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b-NO" dirty="0" smtClean="0"/>
              <a:t>                            E 4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 E </a:t>
            </a:r>
            <a:r>
              <a:rPr lang="nb-NO" dirty="0" err="1" smtClean="0"/>
              <a:t>Kn</a:t>
            </a:r>
            <a:r>
              <a:rPr lang="nb-NO" dirty="0" smtClean="0"/>
              <a:t> 10 2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 K 9 4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 </a:t>
            </a:r>
            <a:r>
              <a:rPr lang="nb-NO" dirty="0" err="1" smtClean="0"/>
              <a:t>Kn</a:t>
            </a:r>
            <a:r>
              <a:rPr lang="nb-NO" dirty="0" smtClean="0"/>
              <a:t> 7 6 5</a:t>
            </a:r>
          </a:p>
          <a:p>
            <a:r>
              <a:rPr lang="nb-NO" dirty="0" smtClean="0"/>
              <a:t>D Kn10 8 5                              9 5 3</a:t>
            </a:r>
          </a:p>
          <a:p>
            <a:r>
              <a:rPr lang="nb-NO" dirty="0" smtClean="0"/>
              <a:t>K 4                                            9 8 7 3</a:t>
            </a:r>
          </a:p>
          <a:p>
            <a:r>
              <a:rPr lang="nb-NO" dirty="0" err="1" smtClean="0"/>
              <a:t>Kn</a:t>
            </a:r>
            <a:r>
              <a:rPr lang="nb-NO" dirty="0" smtClean="0"/>
              <a:t> 3 2                                       D 8 7 6</a:t>
            </a:r>
          </a:p>
          <a:p>
            <a:r>
              <a:rPr lang="nb-NO" dirty="0" smtClean="0"/>
              <a:t>K D 10                                       9 3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 K 7 2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  D 6 5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  E 10 5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  E 8 4 2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Meldingsforløp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S/Ø-V</a:t>
            </a:r>
          </a:p>
          <a:p>
            <a:r>
              <a:rPr lang="nb-NO" dirty="0" smtClean="0"/>
              <a:t>S		V		N		Ø</a:t>
            </a:r>
          </a:p>
          <a:p>
            <a:r>
              <a:rPr lang="nb-NO" dirty="0" smtClean="0"/>
              <a:t>1 kl	1 sp		dobl		pass</a:t>
            </a:r>
          </a:p>
          <a:p>
            <a:r>
              <a:rPr lang="nb-NO" dirty="0" smtClean="0"/>
              <a:t>1 NT	pass		3 NT		pass rundt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Utspill og spill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Vest spiller ut spar dame, og den kritiske fargen er hjerter. Du er temmelig sikker på at Vest har kongen siden </a:t>
            </a:r>
            <a:r>
              <a:rPr lang="nb-NO" smtClean="0"/>
              <a:t>han meldte inn, </a:t>
            </a:r>
            <a:r>
              <a:rPr lang="nb-NO" dirty="0" smtClean="0"/>
              <a:t>så finessen går. Det viktige er å spille liten hjerter fra hånden og ikke damen. Spill liten hjerter også en gang til fra hånden. Når kongen kommer på, har du fire stikk i fargen. Spiller du damen først, dekker Vest, og du har bare tre.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151</Words>
  <Application>Microsoft Office PowerPoint</Application>
  <PresentationFormat>Skjermfremvisning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5" baseType="lpstr">
      <vt:lpstr>Office-tema</vt:lpstr>
      <vt:lpstr>Praktisk bridge</vt:lpstr>
      <vt:lpstr>Spill 3</vt:lpstr>
      <vt:lpstr>Meldingsforløp</vt:lpstr>
      <vt:lpstr>Utspill og spill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Praktisk bridge</dc:title>
  <dc:creator>Knut</dc:creator>
  <cp:lastModifiedBy>Knut</cp:lastModifiedBy>
  <cp:revision>33</cp:revision>
  <dcterms:created xsi:type="dcterms:W3CDTF">2016-08-28T08:36:44Z</dcterms:created>
  <dcterms:modified xsi:type="dcterms:W3CDTF">2017-01-02T08:31:59Z</dcterms:modified>
</cp:coreProperties>
</file>