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249F5-8CE8-4DAE-A900-6D4E08CC914D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6342D-CF5D-4416-B745-6CE1CDD3295B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4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5"/>
            <a:r>
              <a:rPr lang="nb-NO" sz="3000" dirty="0" smtClean="0"/>
              <a:t>D </a:t>
            </a:r>
            <a:r>
              <a:rPr lang="nb-NO" sz="3000" dirty="0" err="1" smtClean="0"/>
              <a:t>Kn</a:t>
            </a:r>
            <a:r>
              <a:rPr lang="nb-NO" sz="3000" dirty="0" smtClean="0"/>
              <a:t> 9 6 3 2</a:t>
            </a:r>
          </a:p>
          <a:p>
            <a:pPr lvl="5"/>
            <a:r>
              <a:rPr lang="nb-NO" sz="3000" dirty="0" smtClean="0"/>
              <a:t>10 8</a:t>
            </a:r>
          </a:p>
          <a:p>
            <a:pPr lvl="5"/>
            <a:r>
              <a:rPr lang="nb-NO" sz="3000" dirty="0" err="1" smtClean="0"/>
              <a:t>Kn</a:t>
            </a:r>
            <a:endParaRPr lang="nb-NO" sz="3000" dirty="0" smtClean="0"/>
          </a:p>
          <a:p>
            <a:pPr lvl="5"/>
            <a:r>
              <a:rPr lang="nb-NO" sz="3000" dirty="0" err="1" smtClean="0"/>
              <a:t>Kn</a:t>
            </a:r>
            <a:r>
              <a:rPr lang="nb-NO" sz="3000" dirty="0" smtClean="0"/>
              <a:t> 10 8 7</a:t>
            </a:r>
          </a:p>
          <a:p>
            <a:r>
              <a:rPr lang="nb-NO" dirty="0" smtClean="0"/>
              <a:t>E 10						7 4</a:t>
            </a:r>
          </a:p>
          <a:p>
            <a:r>
              <a:rPr lang="nb-NO" dirty="0" smtClean="0"/>
              <a:t>E K 5						D 6 3</a:t>
            </a:r>
          </a:p>
          <a:p>
            <a:r>
              <a:rPr lang="nb-NO" dirty="0" smtClean="0"/>
              <a:t>D 9 7 4					E 8 2</a:t>
            </a:r>
          </a:p>
          <a:p>
            <a:r>
              <a:rPr lang="nb-NO" dirty="0" smtClean="0"/>
              <a:t>E 5 4 3					K D 9 6 2</a:t>
            </a:r>
          </a:p>
          <a:p>
            <a:pPr lvl="6"/>
            <a:r>
              <a:rPr lang="nb-NO" sz="3300" dirty="0" smtClean="0"/>
              <a:t>K 8 5</a:t>
            </a:r>
          </a:p>
          <a:p>
            <a:pPr lvl="6"/>
            <a:r>
              <a:rPr lang="nb-NO" sz="3300" dirty="0" err="1" smtClean="0"/>
              <a:t>Kn</a:t>
            </a:r>
            <a:r>
              <a:rPr lang="nb-NO" sz="3300" dirty="0" smtClean="0"/>
              <a:t> 9 7 4 2</a:t>
            </a:r>
          </a:p>
          <a:p>
            <a:pPr lvl="6"/>
            <a:r>
              <a:rPr lang="nb-NO" sz="3300" dirty="0" smtClean="0"/>
              <a:t>K 10 6 5 3</a:t>
            </a:r>
          </a:p>
          <a:p>
            <a:pPr lvl="6"/>
            <a:r>
              <a:rPr lang="nb-NO" sz="3300" dirty="0" smtClean="0"/>
              <a:t>-</a:t>
            </a:r>
            <a:endParaRPr lang="nb-NO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V/Alle 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V                Ø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1 NT          3 NT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pass</a:t>
            </a:r>
          </a:p>
          <a:p>
            <a:r>
              <a:rPr lang="nb-NO" dirty="0" smtClean="0"/>
              <a:t>Vest har en 15-17 NT åpning. </a:t>
            </a:r>
            <a:r>
              <a:rPr lang="nb-NO" smtClean="0"/>
              <a:t>Øst </a:t>
            </a:r>
            <a:r>
              <a:rPr lang="nb-NO" dirty="0" smtClean="0"/>
              <a:t>er ikke interessert i major, men har 11 hp og melder 3 NT direkte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spar dame, og det er kløverfargen som skal sørge for at utgangen kan spilles hjem. Det er viktig å ta kløver ess først for å gardere at Vest kan ha alle de fire utestående. Har Øst dem, </a:t>
            </a:r>
            <a:r>
              <a:rPr lang="nb-NO" smtClean="0"/>
              <a:t>hjelper ingen ting</a:t>
            </a:r>
            <a:endParaRPr lang="nb-N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106</Words>
  <Application>Microsoft Office PowerPoint</Application>
  <PresentationFormat>Skjermfremvisning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 </vt:lpstr>
      <vt:lpstr>Spill 4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6</cp:revision>
  <dcterms:created xsi:type="dcterms:W3CDTF">2016-08-28T13:15:28Z</dcterms:created>
  <dcterms:modified xsi:type="dcterms:W3CDTF">2017-01-02T08:32:25Z</dcterms:modified>
</cp:coreProperties>
</file>