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75F36-B9AC-49DC-A4E9-AD1DFE63F35F}" type="datetimeFigureOut">
              <a:rPr lang="nb-NO" smtClean="0"/>
              <a:pPr/>
              <a:t>01.01.2017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34362-145B-4C9D-90C2-658B7A31B8E1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5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5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                            10 3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8 7 6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D 7 3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E D </a:t>
            </a:r>
            <a:r>
              <a:rPr lang="nb-NO" dirty="0" err="1" smtClean="0"/>
              <a:t>Kn</a:t>
            </a:r>
            <a:r>
              <a:rPr lang="nb-NO" dirty="0" smtClean="0"/>
              <a:t> 6 5</a:t>
            </a:r>
          </a:p>
          <a:p>
            <a:r>
              <a:rPr lang="nb-NO" dirty="0" smtClean="0"/>
              <a:t>K 8 6 5 2                                     E 7 4</a:t>
            </a:r>
          </a:p>
          <a:p>
            <a:r>
              <a:rPr lang="nb-NO" dirty="0" err="1" smtClean="0"/>
              <a:t>Kn</a:t>
            </a:r>
            <a:r>
              <a:rPr lang="nb-NO" dirty="0" smtClean="0"/>
              <a:t> 9 3                                          D 10 5 2</a:t>
            </a:r>
          </a:p>
          <a:p>
            <a:r>
              <a:rPr lang="nb-NO" dirty="0" err="1" smtClean="0"/>
              <a:t>Kn</a:t>
            </a:r>
            <a:r>
              <a:rPr lang="nb-NO" dirty="0" smtClean="0"/>
              <a:t> 9 4                                          10 8 6 2</a:t>
            </a:r>
          </a:p>
          <a:p>
            <a:r>
              <a:rPr lang="nb-NO" dirty="0" smtClean="0"/>
              <a:t>8 7                                                K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D </a:t>
            </a:r>
            <a:r>
              <a:rPr lang="nb-NO" dirty="0" err="1" smtClean="0"/>
              <a:t>Kn</a:t>
            </a:r>
            <a:r>
              <a:rPr lang="nb-NO" dirty="0" smtClean="0"/>
              <a:t> 9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E K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E K 5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10 9 3 2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N/N-S</a:t>
            </a:r>
          </a:p>
          <a:p>
            <a:r>
              <a:rPr lang="nb-NO" dirty="0"/>
              <a:t> </a:t>
            </a:r>
            <a:r>
              <a:rPr lang="nb-NO" dirty="0" smtClean="0"/>
              <a:t> N                   S  </a:t>
            </a:r>
          </a:p>
          <a:p>
            <a:r>
              <a:rPr lang="nb-NO" dirty="0" smtClean="0"/>
              <a:t>pass             1 NT</a:t>
            </a:r>
          </a:p>
          <a:p>
            <a:r>
              <a:rPr lang="nb-NO" dirty="0" smtClean="0"/>
              <a:t>2 NT	     3 NT</a:t>
            </a:r>
          </a:p>
          <a:p>
            <a:r>
              <a:rPr lang="nb-NO" dirty="0" smtClean="0"/>
              <a:t>pass</a:t>
            </a:r>
          </a:p>
          <a:p>
            <a:endParaRPr lang="nb-NO" dirty="0"/>
          </a:p>
          <a:p>
            <a:r>
              <a:rPr lang="nb-NO" dirty="0" smtClean="0"/>
              <a:t>Syd viser 15-17, og Nord som har 9 hp og en god 5-kort farge inviterer til utgang. Syd </a:t>
            </a:r>
            <a:r>
              <a:rPr lang="nb-NO" smtClean="0"/>
              <a:t>med maksimum legger på til utgang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spar, enten femmeren som er fjerde høyeste, eller toeren som er norske utspill ( lavest fra 3,5 og 7 )</a:t>
            </a:r>
          </a:p>
          <a:p>
            <a:r>
              <a:rPr lang="nb-NO" dirty="0" smtClean="0"/>
              <a:t>Øst stikker med esset og spiller  spar syv tilbake. Nå må Vest legge liten slik at Øst har en </a:t>
            </a:r>
            <a:r>
              <a:rPr lang="nb-NO" smtClean="0"/>
              <a:t>spar igjen å spille når han kommer inn på kløver konge.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136</Words>
  <Application>Microsoft Office PowerPoint</Application>
  <PresentationFormat>Skjermfremvisning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5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5</cp:revision>
  <dcterms:created xsi:type="dcterms:W3CDTF">2016-08-29T06:21:19Z</dcterms:created>
  <dcterms:modified xsi:type="dcterms:W3CDTF">2017-01-01T10:51:40Z</dcterms:modified>
</cp:coreProperties>
</file>