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DFAFB-AC21-4668-A39B-5E9F0E3BFE29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E311E-E4B4-43F6-8DF1-E62D4FC18B3F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6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6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6"/>
            <a:r>
              <a:rPr lang="nb-NO" sz="3600" dirty="0" smtClean="0"/>
              <a:t>E 5</a:t>
            </a:r>
          </a:p>
          <a:p>
            <a:pPr lvl="6"/>
            <a:r>
              <a:rPr lang="nb-NO" sz="3600" dirty="0" smtClean="0"/>
              <a:t>D 9 8 6 5</a:t>
            </a:r>
          </a:p>
          <a:p>
            <a:pPr lvl="6"/>
            <a:r>
              <a:rPr lang="nb-NO" sz="3600" dirty="0" smtClean="0"/>
              <a:t>10 8 5 4</a:t>
            </a:r>
          </a:p>
          <a:p>
            <a:pPr lvl="6"/>
            <a:r>
              <a:rPr lang="nb-NO" sz="3600" dirty="0" smtClean="0"/>
              <a:t>8 4</a:t>
            </a:r>
          </a:p>
          <a:p>
            <a:r>
              <a:rPr lang="nb-NO" sz="2800" dirty="0" smtClean="0"/>
              <a:t>D 10 6 4		</a:t>
            </a:r>
            <a:r>
              <a:rPr lang="nb-NO" dirty="0" smtClean="0"/>
              <a:t>			K </a:t>
            </a:r>
            <a:r>
              <a:rPr lang="nb-NO" dirty="0" err="1" smtClean="0"/>
              <a:t>Kn</a:t>
            </a:r>
            <a:r>
              <a:rPr lang="nb-NO" dirty="0" smtClean="0"/>
              <a:t> 8</a:t>
            </a:r>
          </a:p>
          <a:p>
            <a:r>
              <a:rPr lang="nb-NO" dirty="0" smtClean="0"/>
              <a:t>E 7 3						K 4 2</a:t>
            </a:r>
          </a:p>
          <a:p>
            <a:r>
              <a:rPr lang="nb-NO" dirty="0" smtClean="0"/>
              <a:t>E K 3						</a:t>
            </a:r>
            <a:r>
              <a:rPr lang="nb-NO" dirty="0" err="1" smtClean="0"/>
              <a:t>Kn</a:t>
            </a:r>
            <a:r>
              <a:rPr lang="nb-NO" dirty="0" smtClean="0"/>
              <a:t> 9</a:t>
            </a:r>
          </a:p>
          <a:p>
            <a:r>
              <a:rPr lang="nb-NO" dirty="0" smtClean="0"/>
              <a:t>D </a:t>
            </a:r>
            <a:r>
              <a:rPr lang="nb-NO" dirty="0" err="1" smtClean="0"/>
              <a:t>Kn</a:t>
            </a:r>
            <a:r>
              <a:rPr lang="nb-NO" dirty="0" smtClean="0"/>
              <a:t> 5					K 10 9 6 2</a:t>
            </a:r>
          </a:p>
          <a:p>
            <a:pPr lvl="6"/>
            <a:r>
              <a:rPr lang="nb-NO" sz="3600" dirty="0" smtClean="0"/>
              <a:t>9 7 3 2</a:t>
            </a:r>
          </a:p>
          <a:p>
            <a:pPr lvl="6"/>
            <a:r>
              <a:rPr lang="nb-NO" sz="3300" dirty="0" err="1" smtClean="0"/>
              <a:t>Kn</a:t>
            </a:r>
            <a:r>
              <a:rPr lang="nb-NO" sz="3300" dirty="0" smtClean="0"/>
              <a:t> 10</a:t>
            </a:r>
          </a:p>
          <a:p>
            <a:pPr lvl="6"/>
            <a:r>
              <a:rPr lang="nb-NO" sz="3300" dirty="0" smtClean="0"/>
              <a:t>D 7 6 2</a:t>
            </a:r>
          </a:p>
          <a:p>
            <a:pPr lvl="6"/>
            <a:r>
              <a:rPr lang="nb-NO" sz="3300" dirty="0" smtClean="0"/>
              <a:t>E 7 3</a:t>
            </a:r>
            <a:endParaRPr lang="nb-NO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Ø/Ø-V</a:t>
            </a:r>
          </a:p>
          <a:p>
            <a:r>
              <a:rPr lang="nb-NO" dirty="0" smtClean="0"/>
              <a:t>Ø           S		V	N</a:t>
            </a:r>
          </a:p>
          <a:p>
            <a:r>
              <a:rPr lang="nb-NO" dirty="0" smtClean="0"/>
              <a:t>Pass      </a:t>
            </a:r>
            <a:r>
              <a:rPr lang="nb-NO" dirty="0" err="1" smtClean="0"/>
              <a:t>pass</a:t>
            </a:r>
            <a:r>
              <a:rPr lang="nb-NO" dirty="0" smtClean="0"/>
              <a:t>	1 NT	pass</a:t>
            </a:r>
          </a:p>
          <a:p>
            <a:r>
              <a:rPr lang="nb-NO" dirty="0" smtClean="0"/>
              <a:t>3 NT      pass rundt</a:t>
            </a:r>
          </a:p>
          <a:p>
            <a:r>
              <a:rPr lang="nb-NO" dirty="0" smtClean="0"/>
              <a:t>Etter pass fra Øst og Syd åpner Vest med 1 NT 15-17.</a:t>
            </a:r>
          </a:p>
          <a:p>
            <a:r>
              <a:rPr lang="nb-NO" smtClean="0"/>
              <a:t>Øst </a:t>
            </a:r>
            <a:r>
              <a:rPr lang="nb-NO" dirty="0" smtClean="0"/>
              <a:t>har ikke interesse av major og melder direkte 3 NT med 11 hp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enten hjerter 6 ( fjerde høyeste) eller hjerter 5 ( norske fordelingsutspill )</a:t>
            </a:r>
          </a:p>
          <a:p>
            <a:r>
              <a:rPr lang="nb-NO" dirty="0" smtClean="0"/>
              <a:t>Øst legger tieren ( lavest fra kort i rekkefølge)</a:t>
            </a:r>
          </a:p>
          <a:p>
            <a:r>
              <a:rPr lang="nb-NO" dirty="0" smtClean="0"/>
              <a:t>La Øst beholde første stikk slik at forbindelsen </a:t>
            </a:r>
            <a:r>
              <a:rPr lang="nb-NO" smtClean="0"/>
              <a:t>mellom hendene brytes.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69</Words>
  <Application>Microsoft Office PowerPoint</Application>
  <PresentationFormat>Skjermfremvisning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6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7</cp:revision>
  <dcterms:created xsi:type="dcterms:W3CDTF">2016-08-29T07:28:39Z</dcterms:created>
  <dcterms:modified xsi:type="dcterms:W3CDTF">2017-01-02T08:32:49Z</dcterms:modified>
</cp:coreProperties>
</file>