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269E-7CB9-4381-8FD4-B59DB927E2C0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4E90-0B4C-40D3-BA34-6F2CFC9E44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269E-7CB9-4381-8FD4-B59DB927E2C0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4E90-0B4C-40D3-BA34-6F2CFC9E44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269E-7CB9-4381-8FD4-B59DB927E2C0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4E90-0B4C-40D3-BA34-6F2CFC9E44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269E-7CB9-4381-8FD4-B59DB927E2C0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4E90-0B4C-40D3-BA34-6F2CFC9E44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269E-7CB9-4381-8FD4-B59DB927E2C0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4E90-0B4C-40D3-BA34-6F2CFC9E44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269E-7CB9-4381-8FD4-B59DB927E2C0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4E90-0B4C-40D3-BA34-6F2CFC9E44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269E-7CB9-4381-8FD4-B59DB927E2C0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4E90-0B4C-40D3-BA34-6F2CFC9E44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269E-7CB9-4381-8FD4-B59DB927E2C0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4E90-0B4C-40D3-BA34-6F2CFC9E44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269E-7CB9-4381-8FD4-B59DB927E2C0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4E90-0B4C-40D3-BA34-6F2CFC9E44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269E-7CB9-4381-8FD4-B59DB927E2C0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4E90-0B4C-40D3-BA34-6F2CFC9E44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269E-7CB9-4381-8FD4-B59DB927E2C0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4E90-0B4C-40D3-BA34-6F2CFC9E446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4269E-7CB9-4381-8FD4-B59DB927E2C0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B4E90-0B4C-40D3-BA34-6F2CFC9E446A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Praktisk bridge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Spill 7</a:t>
            </a:r>
            <a:endParaRPr lang="nb-N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Spill 7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b-NO" dirty="0" smtClean="0"/>
              <a:t>                           </a:t>
            </a:r>
            <a:r>
              <a:rPr lang="nb-NO" dirty="0" err="1" smtClean="0"/>
              <a:t>Kn</a:t>
            </a:r>
            <a:r>
              <a:rPr lang="nb-NO" dirty="0" smtClean="0"/>
              <a:t> 9 8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</a:t>
            </a:r>
            <a:r>
              <a:rPr lang="nb-NO" dirty="0" err="1" smtClean="0"/>
              <a:t>Kn</a:t>
            </a:r>
            <a:endParaRPr lang="nb-NO" dirty="0" smtClean="0"/>
          </a:p>
          <a:p>
            <a:r>
              <a:rPr lang="nb-NO" dirty="0"/>
              <a:t> </a:t>
            </a:r>
            <a:r>
              <a:rPr lang="nb-NO" dirty="0" smtClean="0"/>
              <a:t>                          D </a:t>
            </a:r>
            <a:r>
              <a:rPr lang="nb-NO" dirty="0" err="1" smtClean="0"/>
              <a:t>Kn</a:t>
            </a:r>
            <a:r>
              <a:rPr lang="nb-NO" dirty="0" smtClean="0"/>
              <a:t> 9 6 4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</a:t>
            </a:r>
            <a:r>
              <a:rPr lang="nb-NO" dirty="0" err="1" smtClean="0"/>
              <a:t>Kn</a:t>
            </a:r>
            <a:r>
              <a:rPr lang="nb-NO" dirty="0" smtClean="0"/>
              <a:t> 5 3 2</a:t>
            </a:r>
          </a:p>
          <a:p>
            <a:r>
              <a:rPr lang="nb-NO" dirty="0" smtClean="0"/>
              <a:t>6 4 3                                           K D 10</a:t>
            </a:r>
          </a:p>
          <a:p>
            <a:r>
              <a:rPr lang="nb-NO" dirty="0" smtClean="0"/>
              <a:t>K 10 7 6 3                                  9 8 4 2</a:t>
            </a:r>
          </a:p>
          <a:p>
            <a:r>
              <a:rPr lang="nb-NO" dirty="0" smtClean="0"/>
              <a:t>5 2                                              E 7</a:t>
            </a:r>
          </a:p>
          <a:p>
            <a:r>
              <a:rPr lang="nb-NO" dirty="0" smtClean="0"/>
              <a:t>K 8 4                                           10 9 7 6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E 7 5 2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E D 5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K 10 8 3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E D</a:t>
            </a:r>
            <a:endParaRPr lang="nb-N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Meldinger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S/alle</a:t>
            </a:r>
          </a:p>
          <a:p>
            <a:r>
              <a:rPr lang="nb-NO" dirty="0" smtClean="0"/>
              <a:t>S                   N</a:t>
            </a:r>
          </a:p>
          <a:p>
            <a:r>
              <a:rPr lang="nb-NO" dirty="0" smtClean="0"/>
              <a:t>1 ru              2 ru</a:t>
            </a:r>
          </a:p>
          <a:p>
            <a:r>
              <a:rPr lang="nb-NO" dirty="0" smtClean="0"/>
              <a:t>3 NT             pass</a:t>
            </a:r>
          </a:p>
          <a:p>
            <a:endParaRPr lang="nb-NO" dirty="0"/>
          </a:p>
          <a:p>
            <a:r>
              <a:rPr lang="nb-NO" dirty="0" smtClean="0"/>
              <a:t>Syd er for sterk for åpning med 1 NT. Nord støtter til 2 ruter med 6-9, og Syd avslutter med 3 NT.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Utspill og spilleføring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Vest spiller ut hjerter 6 eller 3 ( fjerde høyeste eller norske ), og knekten vinner stikket. Hvis du nå godspiller ruter, kommer Øst inn og returnerer hjerter. Dermed har du bare åtte stikk. Ta kløver finessen i stikk to. Da kommer Vest inn men kan ikke spille mer hjerter uten å gi deg tre stikk i fargen</a:t>
            </a:r>
            <a:endParaRPr lang="nb-N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168</Words>
  <Application>Microsoft Office PowerPoint</Application>
  <PresentationFormat>Skjermfremvisning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Praktisk bridge</vt:lpstr>
      <vt:lpstr>Spill 7</vt:lpstr>
      <vt:lpstr>Meldinger</vt:lpstr>
      <vt:lpstr>Utspill og spilleføring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Praktisk bridge</dc:title>
  <dc:creator>Knut</dc:creator>
  <cp:lastModifiedBy>Knut</cp:lastModifiedBy>
  <cp:revision>4</cp:revision>
  <dcterms:created xsi:type="dcterms:W3CDTF">2016-08-29T07:36:21Z</dcterms:created>
  <dcterms:modified xsi:type="dcterms:W3CDTF">2017-01-02T08:33:13Z</dcterms:modified>
</cp:coreProperties>
</file>