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6882-80AE-4A7C-8A84-D2046510710A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75039-55B9-4352-B982-DB7E4DB13A5D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8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8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6"/>
            <a:r>
              <a:rPr lang="nb-NO" sz="3000" dirty="0" smtClean="0"/>
              <a:t>E 2</a:t>
            </a:r>
          </a:p>
          <a:p>
            <a:pPr lvl="6"/>
            <a:r>
              <a:rPr lang="nb-NO" sz="3000" dirty="0" smtClean="0"/>
              <a:t>E 9 5</a:t>
            </a:r>
          </a:p>
          <a:p>
            <a:pPr lvl="6"/>
            <a:r>
              <a:rPr lang="nb-NO" sz="3000" dirty="0" smtClean="0"/>
              <a:t>E D </a:t>
            </a:r>
            <a:r>
              <a:rPr lang="nb-NO" sz="3000" dirty="0" err="1" smtClean="0"/>
              <a:t>Kn</a:t>
            </a:r>
            <a:endParaRPr lang="nb-NO" sz="3000" dirty="0" smtClean="0"/>
          </a:p>
          <a:p>
            <a:pPr lvl="6"/>
            <a:r>
              <a:rPr lang="nb-NO" sz="3000" dirty="0" smtClean="0"/>
              <a:t>E 10 5 3 2</a:t>
            </a:r>
          </a:p>
          <a:p>
            <a:r>
              <a:rPr lang="nb-NO" dirty="0" smtClean="0"/>
              <a:t>D 7						K 9 8 5</a:t>
            </a:r>
          </a:p>
          <a:p>
            <a:r>
              <a:rPr lang="nb-NO" dirty="0" err="1" smtClean="0"/>
              <a:t>Kn</a:t>
            </a:r>
            <a:r>
              <a:rPr lang="nb-NO" dirty="0" smtClean="0"/>
              <a:t> 8 7					D 10 6 3</a:t>
            </a:r>
          </a:p>
          <a:p>
            <a:r>
              <a:rPr lang="nb-NO" dirty="0" smtClean="0"/>
              <a:t>10 7 6 2					9 8 4</a:t>
            </a:r>
          </a:p>
          <a:p>
            <a:r>
              <a:rPr lang="nb-NO" dirty="0" smtClean="0"/>
              <a:t>K </a:t>
            </a:r>
            <a:r>
              <a:rPr lang="nb-NO" dirty="0" err="1" smtClean="0"/>
              <a:t>Kn</a:t>
            </a:r>
            <a:r>
              <a:rPr lang="nb-NO" dirty="0" smtClean="0"/>
              <a:t> 8 7					D 6</a:t>
            </a:r>
          </a:p>
          <a:p>
            <a:pPr lvl="6"/>
            <a:r>
              <a:rPr lang="nb-NO" sz="3300" dirty="0" err="1" smtClean="0"/>
              <a:t>Kn</a:t>
            </a:r>
            <a:r>
              <a:rPr lang="nb-NO" sz="3300" dirty="0" smtClean="0"/>
              <a:t> 10 6 4 3</a:t>
            </a:r>
          </a:p>
          <a:p>
            <a:pPr lvl="6"/>
            <a:r>
              <a:rPr lang="nb-NO" sz="3300" dirty="0" smtClean="0"/>
              <a:t>K 4 2</a:t>
            </a:r>
          </a:p>
          <a:p>
            <a:pPr lvl="6"/>
            <a:r>
              <a:rPr lang="nb-NO" sz="3300" dirty="0" smtClean="0"/>
              <a:t>K 6 3</a:t>
            </a:r>
          </a:p>
          <a:p>
            <a:pPr lvl="6"/>
            <a:r>
              <a:rPr lang="nb-NO" sz="3300" dirty="0" smtClean="0"/>
              <a:t>9 4</a:t>
            </a:r>
            <a:endParaRPr lang="nb-NO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V/ingen</a:t>
            </a:r>
          </a:p>
          <a:p>
            <a:r>
              <a:rPr lang="nb-NO" dirty="0" smtClean="0"/>
              <a:t>V		N		Ø		S</a:t>
            </a:r>
          </a:p>
          <a:p>
            <a:r>
              <a:rPr lang="nb-NO" dirty="0" smtClean="0"/>
              <a:t>Pass	1 kl		pass		1 sp</a:t>
            </a:r>
          </a:p>
          <a:p>
            <a:r>
              <a:rPr lang="nb-NO" dirty="0" smtClean="0"/>
              <a:t>Pass	2 NT		pass		3 sp</a:t>
            </a:r>
          </a:p>
          <a:p>
            <a:r>
              <a:rPr lang="nb-NO" dirty="0" smtClean="0"/>
              <a:t>Pass 	3 NT		pass rundt</a:t>
            </a:r>
          </a:p>
          <a:p>
            <a:r>
              <a:rPr lang="nb-NO" dirty="0" smtClean="0"/>
              <a:t> Nord åpner med 1 kløver ( for sterk for 1 NT ) og hopper til 2 NT. Syd viser 5-kort spar ( krav ) og Nord avslutter med 3 NT med bare dobbel spar.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Øst</a:t>
            </a:r>
            <a:r>
              <a:rPr lang="nb-NO" dirty="0" smtClean="0"/>
              <a:t> </a:t>
            </a:r>
            <a:r>
              <a:rPr lang="nb-NO" smtClean="0"/>
              <a:t>spiller </a:t>
            </a:r>
            <a:r>
              <a:rPr lang="nb-NO" dirty="0" smtClean="0"/>
              <a:t>ut hjerter tre, </a:t>
            </a:r>
            <a:r>
              <a:rPr lang="nb-NO" dirty="0" err="1" smtClean="0"/>
              <a:t>evt</a:t>
            </a:r>
            <a:r>
              <a:rPr lang="nb-NO" dirty="0" smtClean="0"/>
              <a:t> hjerter seks( norske ) til knekten og esset. Spill spar ess og spar og legger liten i bordet.  Du får tre stikk i spar om fargen er fordelt 3-3 eller Øst har en honnør dobbel.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73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8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8</cp:revision>
  <dcterms:created xsi:type="dcterms:W3CDTF">2016-08-29T07:45:33Z</dcterms:created>
  <dcterms:modified xsi:type="dcterms:W3CDTF">2017-01-02T08:33:37Z</dcterms:modified>
</cp:coreProperties>
</file>