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F300830-1541-4B4A-AD47-B244E7B8586D}"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2445DCDE-2B60-4B09-BBAB-16FCFE28EA6C}"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00830-1541-4B4A-AD47-B244E7B8586D}" type="datetimeFigureOut">
              <a:rPr lang="nb-NO" smtClean="0"/>
              <a:pPr/>
              <a:t>02.01.2017</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45DCDE-2B60-4B09-BBAB-16FCFE28EA6C}"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Praktisk bridge</a:t>
            </a:r>
            <a:endParaRPr lang="nb-NO" dirty="0"/>
          </a:p>
        </p:txBody>
      </p:sp>
      <p:sp>
        <p:nvSpPr>
          <p:cNvPr id="3" name="Undertittel 2"/>
          <p:cNvSpPr>
            <a:spLocks noGrp="1"/>
          </p:cNvSpPr>
          <p:nvPr>
            <p:ph type="subTitle" idx="1"/>
          </p:nvPr>
        </p:nvSpPr>
        <p:spPr/>
        <p:txBody>
          <a:bodyPr/>
          <a:lstStyle/>
          <a:p>
            <a:r>
              <a:rPr lang="nb-NO" dirty="0" smtClean="0"/>
              <a:t>Spill 9</a:t>
            </a:r>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Spill 9</a:t>
            </a:r>
            <a:endParaRPr lang="nb-NO" dirty="0"/>
          </a:p>
        </p:txBody>
      </p:sp>
      <p:sp>
        <p:nvSpPr>
          <p:cNvPr id="3" name="Plassholder for innhold 2"/>
          <p:cNvSpPr>
            <a:spLocks noGrp="1"/>
          </p:cNvSpPr>
          <p:nvPr>
            <p:ph idx="1"/>
          </p:nvPr>
        </p:nvSpPr>
        <p:spPr/>
        <p:txBody>
          <a:bodyPr>
            <a:normAutofit fontScale="70000" lnSpcReduction="20000"/>
          </a:bodyPr>
          <a:lstStyle/>
          <a:p>
            <a:r>
              <a:rPr lang="nb-NO" dirty="0" smtClean="0"/>
              <a:t>                              10 9</a:t>
            </a:r>
          </a:p>
          <a:p>
            <a:r>
              <a:rPr lang="nb-NO" dirty="0"/>
              <a:t> </a:t>
            </a:r>
            <a:r>
              <a:rPr lang="nb-NO" dirty="0" smtClean="0"/>
              <a:t>                             K 6 5 4</a:t>
            </a:r>
          </a:p>
          <a:p>
            <a:r>
              <a:rPr lang="nb-NO" dirty="0"/>
              <a:t> </a:t>
            </a:r>
            <a:r>
              <a:rPr lang="nb-NO" dirty="0" smtClean="0"/>
              <a:t>                             K D </a:t>
            </a:r>
            <a:r>
              <a:rPr lang="nb-NO" dirty="0" err="1" smtClean="0"/>
              <a:t>Kn</a:t>
            </a:r>
            <a:r>
              <a:rPr lang="nb-NO" dirty="0" smtClean="0"/>
              <a:t> 10</a:t>
            </a:r>
          </a:p>
          <a:p>
            <a:r>
              <a:rPr lang="nb-NO" dirty="0"/>
              <a:t> </a:t>
            </a:r>
            <a:r>
              <a:rPr lang="nb-NO" dirty="0" smtClean="0"/>
              <a:t>                             K 8 5</a:t>
            </a:r>
          </a:p>
          <a:p>
            <a:r>
              <a:rPr lang="nb-NO" dirty="0" smtClean="0"/>
              <a:t>E K 7 3 2                                       D </a:t>
            </a:r>
            <a:r>
              <a:rPr lang="nb-NO" dirty="0" err="1" smtClean="0"/>
              <a:t>Kn</a:t>
            </a:r>
            <a:r>
              <a:rPr lang="nb-NO" dirty="0" smtClean="0"/>
              <a:t> 6 5</a:t>
            </a:r>
          </a:p>
          <a:p>
            <a:r>
              <a:rPr lang="nb-NO" dirty="0" smtClean="0"/>
              <a:t>E 3 2                                              8 7</a:t>
            </a:r>
          </a:p>
          <a:p>
            <a:r>
              <a:rPr lang="nb-NO" dirty="0" smtClean="0"/>
              <a:t>7                                                    9 8</a:t>
            </a:r>
          </a:p>
          <a:p>
            <a:r>
              <a:rPr lang="nb-NO" dirty="0" smtClean="0"/>
              <a:t>7 6 3 2                                           D </a:t>
            </a:r>
            <a:r>
              <a:rPr lang="nb-NO" dirty="0" err="1" smtClean="0"/>
              <a:t>Kn</a:t>
            </a:r>
            <a:r>
              <a:rPr lang="nb-NO" dirty="0" smtClean="0"/>
              <a:t> 10 7 4</a:t>
            </a:r>
          </a:p>
          <a:p>
            <a:r>
              <a:rPr lang="nb-NO" dirty="0"/>
              <a:t> </a:t>
            </a:r>
            <a:r>
              <a:rPr lang="nb-NO" dirty="0" smtClean="0"/>
              <a:t>                             8 4</a:t>
            </a:r>
          </a:p>
          <a:p>
            <a:r>
              <a:rPr lang="nb-NO" dirty="0"/>
              <a:t> </a:t>
            </a:r>
            <a:r>
              <a:rPr lang="nb-NO" dirty="0" smtClean="0"/>
              <a:t>                             D </a:t>
            </a:r>
            <a:r>
              <a:rPr lang="nb-NO" dirty="0" err="1" smtClean="0"/>
              <a:t>Kn</a:t>
            </a:r>
            <a:r>
              <a:rPr lang="nb-NO" dirty="0" smtClean="0"/>
              <a:t> 10 9</a:t>
            </a:r>
          </a:p>
          <a:p>
            <a:r>
              <a:rPr lang="nb-NO" dirty="0"/>
              <a:t> </a:t>
            </a:r>
            <a:r>
              <a:rPr lang="nb-NO" dirty="0" smtClean="0"/>
              <a:t>                             E 6 5 4 3 2</a:t>
            </a:r>
          </a:p>
          <a:p>
            <a:r>
              <a:rPr lang="nb-NO" dirty="0"/>
              <a:t> </a:t>
            </a:r>
            <a:r>
              <a:rPr lang="nb-NO" dirty="0" smtClean="0"/>
              <a:t>                             E</a:t>
            </a: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Meldinger</a:t>
            </a:r>
            <a:endParaRPr lang="nb-NO" dirty="0"/>
          </a:p>
        </p:txBody>
      </p:sp>
      <p:sp>
        <p:nvSpPr>
          <p:cNvPr id="3" name="Plassholder for innhold 2"/>
          <p:cNvSpPr>
            <a:spLocks noGrp="1"/>
          </p:cNvSpPr>
          <p:nvPr>
            <p:ph idx="1"/>
          </p:nvPr>
        </p:nvSpPr>
        <p:spPr/>
        <p:txBody>
          <a:bodyPr/>
          <a:lstStyle/>
          <a:p>
            <a:r>
              <a:rPr lang="nb-NO" dirty="0" smtClean="0"/>
              <a:t>N/Ø-V</a:t>
            </a:r>
          </a:p>
          <a:p>
            <a:r>
              <a:rPr lang="nb-NO" dirty="0" smtClean="0"/>
              <a:t>N              Ø             S               V</a:t>
            </a:r>
          </a:p>
          <a:p>
            <a:r>
              <a:rPr lang="nb-NO" dirty="0" smtClean="0"/>
              <a:t>1 ru         pass        1 </a:t>
            </a:r>
            <a:r>
              <a:rPr lang="nb-NO" dirty="0" err="1" smtClean="0"/>
              <a:t>hj</a:t>
            </a:r>
            <a:r>
              <a:rPr lang="nb-NO" dirty="0" smtClean="0"/>
              <a:t>         1 sp</a:t>
            </a:r>
          </a:p>
          <a:p>
            <a:r>
              <a:rPr lang="nb-NO" dirty="0" smtClean="0"/>
              <a:t>2 </a:t>
            </a:r>
            <a:r>
              <a:rPr lang="nb-NO" dirty="0" err="1" smtClean="0"/>
              <a:t>hj</a:t>
            </a:r>
            <a:r>
              <a:rPr lang="nb-NO" smtClean="0"/>
              <a:t>         2 sp       </a:t>
            </a:r>
            <a:r>
              <a:rPr lang="nb-NO" dirty="0" smtClean="0"/>
              <a:t>4 </a:t>
            </a:r>
            <a:r>
              <a:rPr lang="nb-NO" dirty="0" err="1" smtClean="0"/>
              <a:t>hj</a:t>
            </a:r>
            <a:r>
              <a:rPr lang="nb-NO" dirty="0" smtClean="0"/>
              <a:t>          pass rundt</a:t>
            </a:r>
          </a:p>
          <a:p>
            <a:endParaRPr lang="nb-N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Utspill og motspill</a:t>
            </a:r>
            <a:endParaRPr lang="nb-NO" dirty="0"/>
          </a:p>
        </p:txBody>
      </p:sp>
      <p:sp>
        <p:nvSpPr>
          <p:cNvPr id="3" name="Plassholder for innhold 2"/>
          <p:cNvSpPr>
            <a:spLocks noGrp="1"/>
          </p:cNvSpPr>
          <p:nvPr>
            <p:ph idx="1"/>
          </p:nvPr>
        </p:nvSpPr>
        <p:spPr/>
        <p:txBody>
          <a:bodyPr/>
          <a:lstStyle/>
          <a:p>
            <a:r>
              <a:rPr lang="nb-NO" dirty="0" smtClean="0"/>
              <a:t>Vest spiller ut spar ess, og Øst legger damen som viser at han også har knekten. Vest skifter til sin single ruter. Syd spiller hjerter, og når Vest kommer inn på esset, spiller han liten spar til knekten og får </a:t>
            </a:r>
            <a:r>
              <a:rPr lang="nb-NO" smtClean="0"/>
              <a:t>en ruterstjeling.</a:t>
            </a:r>
            <a:endParaRPr lang="nb-NO"/>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138</Words>
  <Application>Microsoft Office PowerPoint</Application>
  <PresentationFormat>Skjermfremvisning (4:3)</PresentationFormat>
  <Paragraphs>22</Paragraphs>
  <Slides>4</Slides>
  <Notes>0</Notes>
  <HiddenSlides>0</HiddenSlides>
  <MMClips>0</MMClips>
  <ScaleCrop>false</ScaleCrop>
  <HeadingPairs>
    <vt:vector size="4" baseType="variant">
      <vt:variant>
        <vt:lpstr>Tema</vt:lpstr>
      </vt:variant>
      <vt:variant>
        <vt:i4>1</vt:i4>
      </vt:variant>
      <vt:variant>
        <vt:lpstr>Lysbildetitler</vt:lpstr>
      </vt:variant>
      <vt:variant>
        <vt:i4>4</vt:i4>
      </vt:variant>
    </vt:vector>
  </HeadingPairs>
  <TitlesOfParts>
    <vt:vector size="5" baseType="lpstr">
      <vt:lpstr>Office-tema</vt:lpstr>
      <vt:lpstr>Praktisk bridge</vt:lpstr>
      <vt:lpstr>Spill 9</vt:lpstr>
      <vt:lpstr>Meldinger</vt:lpstr>
      <vt:lpstr>Utspill og motspill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Praktisk bridge</dc:title>
  <dc:creator>Knut</dc:creator>
  <cp:lastModifiedBy>Knut</cp:lastModifiedBy>
  <cp:revision>5</cp:revision>
  <dcterms:created xsi:type="dcterms:W3CDTF">2016-08-29T16:29:38Z</dcterms:created>
  <dcterms:modified xsi:type="dcterms:W3CDTF">2017-01-02T08:34:04Z</dcterms:modified>
</cp:coreProperties>
</file>