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0BC51-DB5C-4275-AEC7-2ACB6A2C3A38}" type="datetimeFigureOut">
              <a:rPr lang="nb-NO" smtClean="0"/>
              <a:pPr/>
              <a:t>17.01.2019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4B629-A980-40DC-B9D8-76BA6A982DBB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576064"/>
          </a:xfrm>
        </p:spPr>
        <p:txBody>
          <a:bodyPr>
            <a:noAutofit/>
          </a:bodyPr>
          <a:lstStyle/>
          <a:p>
            <a:r>
              <a:rPr lang="nb-NO" sz="3200" dirty="0"/>
              <a:t>Bridge 2, kapittel 1 spill 9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E754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542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KDkn7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EK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D82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9863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Dkn76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K103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ED107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93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10832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kn96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Kkn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108652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954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4795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	1 NT	pass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	</a:t>
            </a:r>
            <a:r>
              <a:rPr lang="nb-NO" dirty="0">
                <a:solidFill>
                  <a:srgbClr val="000000"/>
                </a:solidFill>
              </a:rPr>
              <a:t>pass          2 NT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3 NT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</a:t>
            </a:r>
          </a:p>
        </p:txBody>
      </p:sp>
      <p:sp>
        <p:nvSpPr>
          <p:cNvPr id="11" name="TekstSylinder 10"/>
          <p:cNvSpPr txBox="1"/>
          <p:nvPr/>
        </p:nvSpPr>
        <p:spPr>
          <a:xfrm>
            <a:off x="6300192" y="1124744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N</a:t>
            </a:r>
          </a:p>
          <a:p>
            <a:r>
              <a:rPr lang="nb-NO" sz="1400" dirty="0"/>
              <a:t>Øst/vest i sonen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7 spill 2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E10852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832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85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KD108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643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1097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E76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KD7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kn10943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976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EKD65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KD2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	 	1 NT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3 NT	pass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pass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Ø</a:t>
            </a:r>
          </a:p>
          <a:p>
            <a:r>
              <a:rPr lang="nb-NO" sz="1400" dirty="0"/>
              <a:t>Nord/syd i sonen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7 spill 4</a:t>
            </a: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kn973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EKD96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987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D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kn1083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642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EK105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752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KDkn10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kn7643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EKD1065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E53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982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4795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	3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pass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16" name="TekstSylinder 15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V</a:t>
            </a:r>
          </a:p>
          <a:p>
            <a:r>
              <a:rPr lang="nb-NO" sz="1400" dirty="0"/>
              <a:t>Alle i sonen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7 spill 16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EK93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652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85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E842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Dkn1085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74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Dkn103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ED1097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K632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K5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76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Kkn8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EDkn109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976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4795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	</a:t>
            </a:r>
            <a:r>
              <a:rPr lang="nb-NO" dirty="0">
                <a:solidFill>
                  <a:srgbClr val="000000"/>
                </a:solidFill>
              </a:rPr>
              <a:t>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3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3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	</a:t>
            </a:r>
            <a:r>
              <a:rPr lang="nb-NO" dirty="0">
                <a:solidFill>
                  <a:srgbClr val="000000"/>
                </a:solidFill>
              </a:rPr>
              <a:t>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4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pass	pass	pass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V</a:t>
            </a:r>
          </a:p>
          <a:p>
            <a:r>
              <a:rPr lang="nb-NO" sz="1400" dirty="0"/>
              <a:t>Øst/vest i sonen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9 spill 2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EKD1065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Dkn3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K4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732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K654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D9752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84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D973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1042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kn1063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kn102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EK9875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E8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231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	 	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D	pass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	pass	3 ♠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pass	4 ♠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pass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Ø</a:t>
            </a:r>
          </a:p>
          <a:p>
            <a:r>
              <a:rPr lang="nb-NO" sz="1400" dirty="0"/>
              <a:t>Nord/syd i sonen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9 spill 4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ED5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Ekn10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KD63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D108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1072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754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84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EK963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Kkn963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K986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Ekn9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84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10752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kn542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756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D	pass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	2 NT	pass	3 NT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V</a:t>
            </a:r>
          </a:p>
          <a:p>
            <a:r>
              <a:rPr lang="nb-NO" sz="1400" dirty="0"/>
              <a:t>Alle i sonen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9 spill 5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EKD87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E764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kn102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5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64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K92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D9873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1064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kn10932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853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D72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Dkn10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K64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EKkn983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4795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	</a:t>
            </a:r>
            <a:r>
              <a:rPr lang="nb-NO" dirty="0">
                <a:solidFill>
                  <a:srgbClr val="000000"/>
                </a:solidFill>
              </a:rPr>
              <a:t>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3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	</a:t>
            </a:r>
            <a:r>
              <a:rPr lang="nb-NO" dirty="0">
                <a:solidFill>
                  <a:srgbClr val="000000"/>
                </a:solidFill>
              </a:rPr>
              <a:t>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N</a:t>
            </a:r>
          </a:p>
          <a:p>
            <a:r>
              <a:rPr lang="nb-NO" sz="1400" dirty="0"/>
              <a:t>Nord/sør i sonen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1 spill 3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KD5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ED1097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432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Ekn6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863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EK765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1072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K9865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Kkn5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108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9843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D1042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Dkn9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756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	1 NT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3 NT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S</a:t>
            </a:r>
          </a:p>
          <a:p>
            <a:r>
              <a:rPr lang="nb-NO" sz="1400" dirty="0"/>
              <a:t>Øst/vest i sonen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1 spill </a:t>
            </a:r>
            <a:r>
              <a:rPr lang="nb-NO" sz="3200" dirty="0">
                <a:latin typeface="+mj-lt"/>
                <a:ea typeface="+mj-ea"/>
                <a:cs typeface="+mj-cs"/>
              </a:rPr>
              <a:t>6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8762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853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Dkn93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543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kn1096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D872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107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Kkn10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ED4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E10963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E2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ED9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K72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K8654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4795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1 NT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6 NT	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Ø</a:t>
            </a:r>
          </a:p>
          <a:p>
            <a:r>
              <a:rPr lang="nb-NO" sz="1400" dirty="0"/>
              <a:t>Øst/vest i sonen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1 spill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8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D1085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kn542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976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EKkn74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64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EKD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Dkn107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K98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kn8542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932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K9852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E107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103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756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	pass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	 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	4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V</a:t>
            </a:r>
          </a:p>
          <a:p>
            <a:r>
              <a:rPr lang="nb-NO" sz="1400" dirty="0"/>
              <a:t>Ingen i sonen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dirty="0">
                <a:latin typeface="+mj-lt"/>
                <a:ea typeface="+mj-ea"/>
                <a:cs typeface="+mj-cs"/>
              </a:rPr>
              <a:t>2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dirty="0">
                <a:latin typeface="+mj-lt"/>
                <a:ea typeface="+mj-ea"/>
                <a:cs typeface="+mj-cs"/>
              </a:rPr>
              <a:t>9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EDkn108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K108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E109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Dkn62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kn763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kn87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10985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432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D92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K63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765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D542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756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1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♥ </a:t>
            </a:r>
            <a:r>
              <a:rPr lang="nb-NO" dirty="0">
                <a:solidFill>
                  <a:srgbClr val="000000"/>
                </a:solidFill>
              </a:rPr>
              <a:t>	pass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	2 NT 	pass	3 NT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N</a:t>
            </a:r>
          </a:p>
          <a:p>
            <a:r>
              <a:rPr lang="nb-NO" sz="1400" dirty="0"/>
              <a:t>Øst/vest i sonen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1 spill 15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E753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E109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Dkn85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ED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86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Kkn10765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K92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K8754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E96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82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Dkn104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Dkn2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1073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943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4795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		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1 NT	pass	3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3 NT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</a:t>
            </a:r>
          </a:p>
        </p:txBody>
      </p:sp>
      <p:sp>
        <p:nvSpPr>
          <p:cNvPr id="15" name="TekstSylinder 14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S</a:t>
            </a:r>
          </a:p>
          <a:p>
            <a:r>
              <a:rPr lang="nb-NO" sz="1400" dirty="0"/>
              <a:t>nord/syd i sonen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dirty="0">
                <a:latin typeface="+mj-lt"/>
                <a:ea typeface="+mj-ea"/>
                <a:cs typeface="+mj-cs"/>
              </a:rPr>
              <a:t>2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12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KD1085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D9832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E9732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654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Kkn4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kn64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D652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10765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-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EKkn1098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EKkn1098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20335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pass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	pass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	6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7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V</a:t>
            </a:r>
          </a:p>
          <a:p>
            <a:r>
              <a:rPr lang="nb-NO" sz="1400" dirty="0"/>
              <a:t>Nord/syd i sonen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dirty="0">
                <a:latin typeface="+mj-lt"/>
                <a:ea typeface="+mj-ea"/>
                <a:cs typeface="+mj-cs"/>
              </a:rPr>
              <a:t>2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15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D84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Kkn7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E952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983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Ekn109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ED10985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105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73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D1063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KDkn42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K652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64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Kkn84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E76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20335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	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r>
              <a:rPr lang="nb-NO" dirty="0">
                <a:solidFill>
                  <a:srgbClr val="000000"/>
                </a:solidFill>
              </a:rPr>
              <a:t>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	1 NT	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	3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4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S</a:t>
            </a:r>
          </a:p>
          <a:p>
            <a:r>
              <a:rPr lang="nb-NO" sz="1400" dirty="0"/>
              <a:t>Nord/syd i sonen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dirty="0">
                <a:latin typeface="+mj-lt"/>
                <a:ea typeface="+mj-ea"/>
                <a:cs typeface="+mj-cs"/>
              </a:rPr>
              <a:t>5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1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Kkn975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kn543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E6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D1098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976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Kkn95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E542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E84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82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10743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kn73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1063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EKD10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D82</a:t>
            </a: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756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16" name="TekstSylinder 15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N</a:t>
            </a:r>
          </a:p>
          <a:p>
            <a:r>
              <a:rPr lang="nb-NO" sz="1400" dirty="0"/>
              <a:t>Ingen i sonen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dirty="0">
                <a:latin typeface="+mj-lt"/>
                <a:ea typeface="+mj-ea"/>
                <a:cs typeface="+mj-cs"/>
              </a:rPr>
              <a:t>5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dirty="0">
                <a:latin typeface="+mj-lt"/>
                <a:ea typeface="+mj-ea"/>
                <a:cs typeface="+mj-cs"/>
              </a:rPr>
              <a:t>6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D843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96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kn973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872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K107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Kkn75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Dkn943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E92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K108654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EK6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kn65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ED10842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105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756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	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3 NT	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Ø</a:t>
            </a:r>
          </a:p>
          <a:p>
            <a:r>
              <a:rPr lang="nb-NO" sz="1400" dirty="0"/>
              <a:t>Øst/vest i sonen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dirty="0">
                <a:latin typeface="+mj-lt"/>
                <a:ea typeface="+mj-ea"/>
                <a:cs typeface="+mj-cs"/>
              </a:rPr>
              <a:t>5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8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KD63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64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987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E542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kn98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987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KD103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10752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D432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kn943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KDkn1052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Kkn106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20335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	pass	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3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4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V</a:t>
            </a:r>
          </a:p>
          <a:p>
            <a:r>
              <a:rPr lang="nb-NO" sz="1400" dirty="0"/>
              <a:t>Ingen i sonen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6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dirty="0">
                <a:latin typeface="+mj-lt"/>
                <a:ea typeface="+mj-ea"/>
                <a:cs typeface="+mj-cs"/>
              </a:rPr>
              <a:t>10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962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Dkn84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Kkn95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53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KD75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752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kn10986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103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EK1093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E74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Ekn84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D10872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KD2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20335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	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2 NT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3 NT	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Ø</a:t>
            </a:r>
          </a:p>
          <a:p>
            <a:r>
              <a:rPr lang="nb-NO" sz="1400" dirty="0"/>
              <a:t>Alle i sonen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6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dirty="0">
                <a:latin typeface="+mj-lt"/>
                <a:ea typeface="+mj-ea"/>
                <a:cs typeface="+mj-cs"/>
              </a:rPr>
              <a:t>11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KDkn98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765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E42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E72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ED743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KD108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106543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82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Ekn93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53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-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kn1095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KD1084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kn976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23105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		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	3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4 NT	pass	5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6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S</a:t>
            </a:r>
          </a:p>
          <a:p>
            <a:r>
              <a:rPr lang="nb-NO" sz="1400" dirty="0"/>
              <a:t>Ingen i sonen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6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dirty="0">
                <a:latin typeface="+mj-lt"/>
                <a:ea typeface="+mj-ea"/>
                <a:cs typeface="+mj-cs"/>
              </a:rPr>
              <a:t>13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ED1032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102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EK92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75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KD7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D104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ED942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87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Ekn854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53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Kkn83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K654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963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kn876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106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4795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	3 NT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N</a:t>
            </a:r>
          </a:p>
          <a:p>
            <a:r>
              <a:rPr lang="nb-NO" sz="1400" dirty="0"/>
              <a:t>Alle i sonen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7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dirty="0">
                <a:latin typeface="+mj-lt"/>
                <a:ea typeface="+mj-ea"/>
                <a:cs typeface="+mj-cs"/>
              </a:rPr>
              <a:t>1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D75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KDkn8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EKD105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E87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E10982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76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kn42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KDkn3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K64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953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763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109654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E1042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98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756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	2 NT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3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4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N</a:t>
            </a:r>
          </a:p>
          <a:p>
            <a:r>
              <a:rPr lang="nb-NO" sz="1400" dirty="0"/>
              <a:t>Ingen i sonen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7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3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KD10986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D65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1092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EK987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ED87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E873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Kkn3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kn1065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kn109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654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756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	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	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S</a:t>
            </a:r>
          </a:p>
          <a:p>
            <a:r>
              <a:rPr lang="nb-NO" sz="1400" dirty="0"/>
              <a:t>Øst/vest i sonen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1 spill 16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D10986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Kn975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75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72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E83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D10984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E98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EK754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K1062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54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Kkn62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KDkn1063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          3 NT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pass	pass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V</a:t>
            </a:r>
          </a:p>
          <a:p>
            <a:r>
              <a:rPr lang="nb-NO" sz="1400" dirty="0"/>
              <a:t>Øst/vest i sonen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3, kapittel </a:t>
            </a:r>
            <a:r>
              <a:rPr lang="nb-NO" sz="3200" noProof="0" dirty="0">
                <a:latin typeface="+mj-lt"/>
                <a:ea typeface="+mj-ea"/>
                <a:cs typeface="+mj-cs"/>
              </a:rPr>
              <a:t>7</a:t>
            </a: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spill </a:t>
            </a:r>
            <a:r>
              <a:rPr lang="nb-NO" sz="3200" dirty="0">
                <a:latin typeface="+mj-lt"/>
                <a:ea typeface="+mj-ea"/>
                <a:cs typeface="+mj-cs"/>
              </a:rPr>
              <a:t>8</a:t>
            </a:r>
            <a:endParaRPr kumimoji="0" lang="nb-NO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Dkn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Dkn109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K1032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10843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8762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652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kn9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EDkn109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E43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D765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EK9765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K87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E84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75650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2 NT	pass	3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3 NT	pass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V</a:t>
            </a:r>
          </a:p>
          <a:p>
            <a:r>
              <a:rPr lang="nb-NO" sz="1400" dirty="0"/>
              <a:t>Ingen i sonen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2 spill 1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ED6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KD83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E932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kn7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Kkn5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10752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KDkn6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65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432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Ekn9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754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K983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10987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64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108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ED1042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1 NT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4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pass	pass	pass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N</a:t>
            </a:r>
          </a:p>
          <a:p>
            <a:r>
              <a:rPr lang="nb-NO" sz="1400" dirty="0"/>
              <a:t>Ingen i sonen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2 spill 2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kn107542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K86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K42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E963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10973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10987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D109763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ED2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kn53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Kkn542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ED6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1 NT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pass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	pass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4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	pass	pass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Ø</a:t>
            </a:r>
          </a:p>
          <a:p>
            <a:r>
              <a:rPr lang="nb-NO" sz="1400" dirty="0"/>
              <a:t>Nord/sør i sonen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2 spill 4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KD10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ED8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98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kn10984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K1065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Kkn1053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D32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E76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kn742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ED72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E6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985432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93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64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K75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1 NT	pass 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         	pass	pass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V</a:t>
            </a:r>
          </a:p>
          <a:p>
            <a:r>
              <a:rPr lang="nb-NO" sz="1400" dirty="0"/>
              <a:t>Alle i sonen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5 spill 3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E76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K73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72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KD654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KDkn985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106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ED53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Dkn954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kn1096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kn83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1032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E82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K84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E1092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4795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 	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</a:t>
            </a:r>
            <a:r>
              <a:rPr lang="nb-NO" dirty="0">
                <a:solidFill>
                  <a:srgbClr val="000000"/>
                </a:solidFill>
              </a:rPr>
              <a:t>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 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pass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	</a:t>
            </a:r>
            <a:r>
              <a:rPr lang="nb-NO" dirty="0">
                <a:solidFill>
                  <a:srgbClr val="000000"/>
                </a:solidFill>
              </a:rPr>
              <a:t>pass	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</a:t>
            </a:r>
            <a:endParaRPr lang="nb-NO" dirty="0">
              <a:solidFill>
                <a:srgbClr val="000000"/>
              </a:solidFill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pass	4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pass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S</a:t>
            </a:r>
          </a:p>
          <a:p>
            <a:r>
              <a:rPr lang="nb-NO" sz="1400" dirty="0"/>
              <a:t>Øst/vest i sonen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5 spill 4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K832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732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KD104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43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107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E9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kn9876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kn1097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Ekn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KD10654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E652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D9654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kn8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KD8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4795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r>
              <a:rPr lang="nb-NO" dirty="0">
                <a:solidFill>
                  <a:srgbClr val="000000"/>
                </a:solidFill>
              </a:rPr>
              <a:t> 	 pass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2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 pass         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3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r>
              <a:rPr lang="nb-NO" dirty="0">
                <a:solidFill>
                  <a:srgbClr val="000000"/>
                </a:solidFill>
              </a:rPr>
              <a:t> 	 pass	4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</a:t>
            </a:r>
            <a:r>
              <a:rPr lang="nb-NO" dirty="0">
                <a:solidFill>
                  <a:srgbClr val="000000"/>
                </a:solidFill>
              </a:rPr>
              <a:t> 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pass	 pass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V</a:t>
            </a:r>
          </a:p>
          <a:p>
            <a:r>
              <a:rPr lang="nb-NO" sz="1400" dirty="0"/>
              <a:t>Alle i sonen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755576" y="260648"/>
            <a:ext cx="777240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Bridge 2, kapittel 5 spill 8</a:t>
            </a: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563888" y="1052736"/>
            <a:ext cx="192881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kn10863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75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E87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E52</a:t>
            </a:r>
            <a:endParaRPr lang="nb-NO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687663" y="3339902"/>
            <a:ext cx="1428750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97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K862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64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Dkn1093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1720" y="2348880"/>
            <a:ext cx="1430462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E2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EDkn4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KD10932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02101" y="2411214"/>
            <a:ext cx="1785937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KD54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1093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kn5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♣ </a:t>
            </a:r>
            <a:r>
              <a:rPr lang="nb-NO" dirty="0">
                <a:solidFill>
                  <a:srgbClr val="000000"/>
                </a:solidFill>
              </a:rPr>
              <a:t>K864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03563" y="2554089"/>
            <a:ext cx="755650" cy="714375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nb-NO" dirty="0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555776" y="4725144"/>
            <a:ext cx="4695825" cy="12025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Vest	Nord	Øst	Syd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1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♦ </a:t>
            </a:r>
            <a:r>
              <a:rPr lang="nb-NO" dirty="0">
                <a:solidFill>
                  <a:srgbClr val="000000"/>
                </a:solidFill>
              </a:rPr>
              <a:t>	 pass	1 </a:t>
            </a:r>
            <a:r>
              <a:rPr lang="nb-NO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♠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2 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♥ </a:t>
            </a:r>
            <a:r>
              <a:rPr lang="nb-NO" dirty="0">
                <a:solidFill>
                  <a:srgbClr val="000000"/>
                </a:solidFill>
              </a:rPr>
              <a:t>	 pass         3 NT</a:t>
            </a:r>
            <a:r>
              <a:rPr lang="nb-NO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 </a:t>
            </a:r>
            <a:r>
              <a:rPr lang="nb-NO" dirty="0">
                <a:solidFill>
                  <a:srgbClr val="000000"/>
                </a:solidFill>
              </a:rPr>
              <a:t>	pass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1925" algn="l"/>
                <a:tab pos="10779125" algn="l"/>
                <a:tab pos="10780713" algn="l"/>
              </a:tabLst>
            </a:pPr>
            <a:r>
              <a:rPr lang="nb-NO" dirty="0">
                <a:solidFill>
                  <a:srgbClr val="000000"/>
                </a:solidFill>
              </a:rPr>
              <a:t> pass	 pass	</a:t>
            </a:r>
          </a:p>
        </p:txBody>
      </p:sp>
      <p:sp>
        <p:nvSpPr>
          <p:cNvPr id="9" name="TekstSylinder 8"/>
          <p:cNvSpPr txBox="1"/>
          <p:nvPr/>
        </p:nvSpPr>
        <p:spPr>
          <a:xfrm>
            <a:off x="6660232" y="126876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Giver: V</a:t>
            </a:r>
          </a:p>
          <a:p>
            <a:r>
              <a:rPr lang="nb-NO" sz="1400" dirty="0"/>
              <a:t>Ingen i sonen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1950</TotalTime>
  <Words>1412</Words>
  <Application>Microsoft Office PowerPoint</Application>
  <PresentationFormat>Skjermfremvisning (4:3)</PresentationFormat>
  <Paragraphs>727</Paragraphs>
  <Slides>30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30</vt:i4>
      </vt:variant>
    </vt:vector>
  </HeadingPairs>
  <TitlesOfParts>
    <vt:vector size="34" baseType="lpstr">
      <vt:lpstr>Arial</vt:lpstr>
      <vt:lpstr>Calibri</vt:lpstr>
      <vt:lpstr>Times New Roman</vt:lpstr>
      <vt:lpstr>Office-tema</vt:lpstr>
      <vt:lpstr>Bridge 2, kapittel 1 spill 9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2, kapittel 1 spill 9</dc:title>
  <dc:creator>Eli Ann</dc:creator>
  <cp:lastModifiedBy>Knut</cp:lastModifiedBy>
  <cp:revision>60</cp:revision>
  <dcterms:created xsi:type="dcterms:W3CDTF">2018-10-01T08:16:56Z</dcterms:created>
  <dcterms:modified xsi:type="dcterms:W3CDTF">2019-01-17T16:31:22Z</dcterms:modified>
</cp:coreProperties>
</file>