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8DAD2-C8AB-4F1B-88A9-71D8E221AFD8}" type="datetimeFigureOut">
              <a:rPr lang="nb-NO" smtClean="0"/>
              <a:pPr/>
              <a:t>17.10.2014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B4068-B56B-483D-A379-0C458384DB4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2379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Avrundet rektangel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tel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20" name="Undertittel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19" name="Plassholder for dato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vrundet rektangel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et rektangel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 ett hjørne i rektangel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Avrundet rektangel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Plassholder for tittel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25" name="Plassholder for dato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18" name="Plassholder for bunntekst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 </a:t>
            </a:r>
            <a:r>
              <a:rPr lang="nb-NO" sz="2200" dirty="0" smtClean="0">
                <a:solidFill>
                  <a:schemeClr val="tx1"/>
                </a:solidFill>
              </a:rPr>
              <a:t>6 3      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200" dirty="0" smtClean="0">
                <a:solidFill>
                  <a:schemeClr val="tx1"/>
                </a:solidFill>
              </a:rPr>
              <a:t> E 10 7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4 2 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</a:rPr>
              <a:t>E 10 9 7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</a:rPr>
              <a:t>E D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2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</a:rPr>
              <a:t> K 5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</a:rPr>
              <a:t>D 10 9 8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             </a:t>
            </a:r>
            <a:r>
              <a:rPr lang="nb-NO" sz="2200" dirty="0" smtClean="0">
                <a:solidFill>
                  <a:schemeClr val="tx1"/>
                </a:solidFill>
              </a:rPr>
              <a:t> E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5 3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42910" y="4143380"/>
            <a:ext cx="7921590" cy="1887108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Øst spiller 3 NT etter at Nord har meldt spar.  Syd spiller ut spar 2, og Nord legger knekten. Spilleplan? </a:t>
            </a:r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642918"/>
            <a:ext cx="8069608" cy="425597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nb-NO" b="1" dirty="0" smtClean="0"/>
              <a:t>N-S kort</a:t>
            </a:r>
            <a:r>
              <a:rPr lang="nb-NO" sz="3000" b="1" dirty="0" smtClean="0"/>
              <a:t>:           </a:t>
            </a:r>
            <a:r>
              <a:rPr lang="nb-NO" sz="3000" b="1" dirty="0" smtClean="0">
                <a:sym typeface="Symbol"/>
              </a:rPr>
              <a:t> D 3</a:t>
            </a:r>
            <a:endParaRPr lang="nb-NO" sz="3000" b="1" dirty="0" smtClean="0"/>
          </a:p>
          <a:p>
            <a:pPr>
              <a:buNone/>
            </a:pPr>
            <a:r>
              <a:rPr lang="nb-NO" sz="3000" b="1" dirty="0" smtClean="0"/>
              <a:t>		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000" b="1" dirty="0" err="1" smtClean="0">
                <a:sym typeface="Symbol"/>
              </a:rPr>
              <a:t>Kn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b-NO" sz="3000" b="1" dirty="0" smtClean="0">
                <a:sym typeface="Symbol"/>
              </a:rPr>
              <a:t>8 5 4</a:t>
            </a:r>
            <a:r>
              <a:rPr lang="nb-NO" sz="3000" b="1" dirty="0" smtClean="0"/>
              <a:t> </a:t>
            </a:r>
          </a:p>
          <a:p>
            <a:pPr>
              <a:buNone/>
            </a:pPr>
            <a:r>
              <a:rPr lang="nb-NO" sz="3000" b="1" dirty="0" smtClean="0"/>
              <a:t>	  		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000" b="1" dirty="0" smtClean="0"/>
              <a:t> 10 9 8 3 2</a:t>
            </a:r>
            <a:r>
              <a:rPr lang="nb-NO" sz="3000" b="1" dirty="0" smtClean="0">
                <a:sym typeface="Symbol"/>
              </a:rPr>
              <a:t>             </a:t>
            </a:r>
            <a:endParaRPr lang="nb-NO" sz="3000" b="1" dirty="0" smtClean="0"/>
          </a:p>
          <a:p>
            <a:pPr>
              <a:buNone/>
            </a:pPr>
            <a:r>
              <a:rPr lang="nb-NO" sz="3000" b="1" dirty="0" smtClean="0">
                <a:sym typeface="Symbol"/>
              </a:rPr>
              <a:t> </a:t>
            </a:r>
            <a:r>
              <a:rPr lang="nb-NO" sz="3000" b="1" dirty="0" smtClean="0"/>
              <a:t>   </a:t>
            </a:r>
            <a:r>
              <a:rPr lang="nb-NO" sz="3200" b="1" dirty="0" smtClean="0"/>
              <a:t> </a:t>
            </a:r>
            <a:r>
              <a:rPr lang="nb-NO" sz="3200" b="1" dirty="0" smtClean="0">
                <a:sym typeface="Symbol"/>
              </a:rPr>
              <a:t> 9 6</a:t>
            </a:r>
            <a:r>
              <a:rPr lang="nb-NO" sz="3200" b="1" dirty="0" smtClean="0"/>
              <a:t>       </a:t>
            </a:r>
            <a:r>
              <a:rPr lang="nb-NO" sz="32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b-NO" sz="3200" b="1" dirty="0" smtClean="0"/>
              <a:t>  </a:t>
            </a:r>
            <a:r>
              <a:rPr lang="nb-NO" sz="3200" b="1" dirty="0" smtClean="0">
                <a:sym typeface="Symbol"/>
              </a:rPr>
              <a:t>  5 3</a:t>
            </a:r>
            <a:r>
              <a:rPr lang="nb-NO" sz="3200" b="1" dirty="0" smtClean="0"/>
              <a:t>        </a:t>
            </a:r>
            <a:r>
              <a:rPr lang="nb-NO" sz="3200" b="1" dirty="0" smtClean="0">
                <a:sym typeface="Symbol"/>
              </a:rPr>
              <a:t></a:t>
            </a:r>
            <a:r>
              <a:rPr lang="nb-NO" sz="3200" b="1" dirty="0" smtClean="0"/>
              <a:t> K </a:t>
            </a:r>
            <a:r>
              <a:rPr lang="nb-NO" sz="3200" b="1" dirty="0" err="1" smtClean="0"/>
              <a:t>Kn</a:t>
            </a:r>
            <a:r>
              <a:rPr lang="nb-NO" sz="3200" b="1" dirty="0" smtClean="0"/>
              <a:t> 4</a:t>
            </a:r>
            <a:br>
              <a:rPr lang="nb-NO" sz="3200" b="1" dirty="0" smtClean="0"/>
            </a:br>
            <a:r>
              <a:rPr lang="nb-NO" sz="3200" b="1" dirty="0" smtClean="0"/>
              <a:t>  </a:t>
            </a:r>
            <a:r>
              <a:rPr lang="nb-NO" sz="32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200" b="1" dirty="0" smtClean="0">
                <a:sym typeface="Symbol"/>
              </a:rPr>
              <a:t>10 9 3 2</a:t>
            </a:r>
            <a:r>
              <a:rPr lang="nb-NO" sz="3200" b="1" dirty="0" smtClean="0"/>
              <a:t>                    </a:t>
            </a:r>
            <a:r>
              <a:rPr lang="nb-NO" sz="32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200" b="1" dirty="0" smtClean="0">
                <a:sym typeface="Symbol"/>
              </a:rPr>
              <a:t>E 7</a:t>
            </a:r>
            <a:r>
              <a:rPr lang="nb-NO" sz="3200" b="1" dirty="0" smtClean="0"/>
              <a:t/>
            </a:r>
            <a:br>
              <a:rPr lang="nb-NO" sz="3200" b="1" dirty="0" smtClean="0"/>
            </a:br>
            <a:r>
              <a:rPr lang="nb-NO" sz="3200" b="1" dirty="0" smtClean="0"/>
              <a:t>  </a:t>
            </a:r>
            <a:r>
              <a:rPr lang="nb-NO" sz="32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200" b="1" dirty="0" smtClean="0">
                <a:sym typeface="Symbol"/>
              </a:rPr>
              <a:t> </a:t>
            </a:r>
            <a:r>
              <a:rPr lang="nb-NO" sz="3200" b="1" dirty="0" err="1" smtClean="0"/>
              <a:t>Kn</a:t>
            </a:r>
            <a:r>
              <a:rPr lang="nb-NO" sz="3200" b="1" dirty="0" smtClean="0"/>
              <a:t> 6 5 4                    </a:t>
            </a:r>
            <a:r>
              <a:rPr lang="nb-NO" sz="32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200" b="1" dirty="0" smtClean="0"/>
              <a:t> K D</a:t>
            </a:r>
            <a:br>
              <a:rPr lang="nb-NO" sz="3200" b="1" dirty="0" smtClean="0"/>
            </a:br>
            <a:r>
              <a:rPr lang="nb-NO" sz="3200" b="1" dirty="0" smtClean="0"/>
              <a:t>  </a:t>
            </a:r>
            <a:r>
              <a:rPr lang="nb-NO" sz="3200" b="1" dirty="0" smtClean="0">
                <a:sym typeface="Symbol"/>
              </a:rPr>
              <a:t> 10</a:t>
            </a:r>
            <a:r>
              <a:rPr lang="nb-NO" sz="3200" b="1" dirty="0" smtClean="0"/>
              <a:t> 8 7            </a:t>
            </a:r>
            <a:r>
              <a:rPr lang="nb-NO" sz="3200" b="1" dirty="0" smtClean="0">
                <a:sym typeface="Symbol"/>
              </a:rPr>
              <a:t>           </a:t>
            </a:r>
            <a:r>
              <a:rPr lang="nb-NO" sz="3200" b="1" dirty="0" smtClean="0"/>
              <a:t> E K D </a:t>
            </a:r>
            <a:r>
              <a:rPr lang="nb-NO" sz="3200" b="1" dirty="0" err="1" smtClean="0"/>
              <a:t>Kn</a:t>
            </a:r>
            <a:r>
              <a:rPr lang="nb-NO" sz="3200" b="1" dirty="0" smtClean="0"/>
              <a:t> 6 2</a:t>
            </a:r>
            <a:r>
              <a:rPr lang="nb-NO" sz="3000" b="1" dirty="0" smtClean="0"/>
              <a:t> </a:t>
            </a:r>
          </a:p>
          <a:p>
            <a:pPr>
              <a:buNone/>
            </a:pPr>
            <a:r>
              <a:rPr lang="nb-NO" sz="3000" b="1" dirty="0" smtClean="0">
                <a:sym typeface="Symbol"/>
              </a:rPr>
              <a:t>                         </a:t>
            </a:r>
            <a:r>
              <a:rPr lang="nb-NO" sz="3000" b="1" dirty="0" smtClean="0"/>
              <a:t>E 10 8 7 5 2 </a:t>
            </a:r>
          </a:p>
          <a:p>
            <a:pPr>
              <a:buNone/>
            </a:pPr>
            <a:r>
              <a:rPr lang="nb-NO" sz="3000" b="1" dirty="0" smtClean="0">
                <a:sym typeface="Symbol"/>
              </a:rPr>
              <a:t>                        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sz="3000" b="1" dirty="0" smtClean="0">
                <a:sym typeface="Symbol"/>
              </a:rPr>
              <a:t> K D 6</a:t>
            </a:r>
            <a:r>
              <a:rPr lang="nb-NO" sz="3000" b="1" dirty="0" smtClean="0"/>
              <a:t/>
            </a:r>
            <a:br>
              <a:rPr lang="nb-NO" sz="3000" b="1" dirty="0" smtClean="0"/>
            </a:br>
            <a:r>
              <a:rPr lang="nb-NO" sz="3000" b="1" dirty="0" smtClean="0"/>
              <a:t>     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000" b="1" dirty="0" smtClean="0">
                <a:sym typeface="Symbol"/>
              </a:rPr>
              <a:t> </a:t>
            </a:r>
            <a:r>
              <a:rPr lang="nb-NO" sz="3000" b="1" dirty="0" smtClean="0"/>
              <a:t>E 7       </a:t>
            </a:r>
          </a:p>
          <a:p>
            <a:pPr>
              <a:buNone/>
            </a:pPr>
            <a:r>
              <a:rPr lang="nb-NO" sz="3000" b="1" dirty="0" smtClean="0"/>
              <a:t>                        </a:t>
            </a:r>
            <a:r>
              <a:rPr lang="nb-NO" sz="3000" b="1" dirty="0" smtClean="0">
                <a:sym typeface="Symbol"/>
              </a:rPr>
              <a:t> 9 4</a:t>
            </a:r>
            <a:r>
              <a:rPr lang="nb-NO" sz="3000" b="1" dirty="0" smtClean="0"/>
              <a:t>      </a:t>
            </a:r>
            <a:endParaRPr lang="nb-NO" b="1" dirty="0"/>
          </a:p>
        </p:txBody>
      </p:sp>
      <p:sp>
        <p:nvSpPr>
          <p:cNvPr id="4" name="Rektangel 3"/>
          <p:cNvSpPr/>
          <p:nvPr/>
        </p:nvSpPr>
        <p:spPr>
          <a:xfrm>
            <a:off x="500034" y="4000504"/>
            <a:ext cx="84296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400" dirty="0" smtClean="0"/>
              <a:t> </a:t>
            </a:r>
            <a:r>
              <a:rPr lang="nb-NO" sz="2400" b="1" dirty="0" smtClean="0"/>
              <a:t>Kommentar: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Denne gangen må du stikke med en gang.      Nå vet du fra meldingene at Syd har ruter ess og ikke kan spille gjennom din spar knekt.</a:t>
            </a:r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 E 4</a:t>
            </a:r>
            <a:r>
              <a:rPr lang="nb-NO" sz="2200" dirty="0" smtClean="0">
                <a:solidFill>
                  <a:schemeClr val="tx1"/>
                </a:solidFill>
              </a:rPr>
              <a:t>     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200" dirty="0" smtClean="0">
                <a:solidFill>
                  <a:schemeClr val="tx1"/>
                </a:solidFill>
              </a:rPr>
              <a:t> K 10 6 5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9 8 4</a:t>
            </a:r>
            <a:r>
              <a:rPr lang="nb-NO" sz="2200" dirty="0" smtClean="0">
                <a:solidFill>
                  <a:schemeClr val="tx1"/>
                </a:solidFill>
              </a:rPr>
              <a:t>  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 D 7</a:t>
            </a: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</a:rPr>
              <a:t>5 4     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</a:rPr>
              <a:t> E K 9 8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  <a:effectLst/>
                <a:sym typeface="Symbol"/>
              </a:rPr>
              <a:t>K D</a:t>
            </a:r>
            <a:r>
              <a:rPr lang="nb-NO" sz="2200" dirty="0" smtClean="0">
                <a:solidFill>
                  <a:schemeClr val="tx1"/>
                </a:solidFill>
                <a:effectLst/>
              </a:rPr>
              <a:t> </a:t>
            </a:r>
            <a:r>
              <a:rPr lang="nb-NO" sz="2200" dirty="0" smtClean="0">
                <a:solidFill>
                  <a:schemeClr val="tx1"/>
                </a:solidFill>
              </a:rPr>
              <a:t>8 7 5 2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       </a:t>
            </a:r>
            <a:r>
              <a:rPr lang="nb-NO" sz="2200" dirty="0" smtClean="0">
                <a:solidFill>
                  <a:schemeClr val="tx1"/>
                </a:solidFill>
              </a:rPr>
              <a:t> 4 3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14348" y="4143380"/>
            <a:ext cx="7786742" cy="1571636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Øst spiller 3 NT med ruter tre ut til knekten og kongen. </a:t>
            </a:r>
          </a:p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Spilleplan? </a:t>
            </a:r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642918"/>
            <a:ext cx="8069608" cy="425597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nb-NO" b="1" dirty="0" smtClean="0"/>
              <a:t>N-S kort</a:t>
            </a:r>
            <a:r>
              <a:rPr lang="nb-NO" sz="3000" b="1" dirty="0" smtClean="0"/>
              <a:t>:          </a:t>
            </a:r>
            <a:r>
              <a:rPr lang="nb-NO" sz="3300" b="1" dirty="0" smtClean="0"/>
              <a:t>  </a:t>
            </a:r>
            <a:r>
              <a:rPr lang="nb-NO" sz="3000" b="1" dirty="0" smtClean="0"/>
              <a:t> </a:t>
            </a:r>
            <a:r>
              <a:rPr lang="nb-NO" sz="3000" b="1" dirty="0" smtClean="0">
                <a:sym typeface="Symbol"/>
              </a:rPr>
              <a:t> </a:t>
            </a:r>
            <a:r>
              <a:rPr lang="nb-NO" sz="3000" b="1" dirty="0" err="1" smtClean="0">
                <a:sym typeface="Symbol"/>
              </a:rPr>
              <a:t>Kn</a:t>
            </a:r>
            <a:r>
              <a:rPr lang="nb-NO" sz="3000" b="1" dirty="0" smtClean="0">
                <a:sym typeface="Symbol"/>
              </a:rPr>
              <a:t> 9 8</a:t>
            </a:r>
            <a:endParaRPr lang="nb-NO" sz="3000" b="1" dirty="0" smtClean="0"/>
          </a:p>
          <a:p>
            <a:pPr>
              <a:buNone/>
            </a:pPr>
            <a:r>
              <a:rPr lang="nb-NO" sz="3000" b="1" dirty="0" smtClean="0"/>
              <a:t>		   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000" b="1" dirty="0" err="1" smtClean="0">
                <a:sym typeface="Symbol"/>
              </a:rPr>
              <a:t>Kn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b-NO" sz="3000" b="1" dirty="0" smtClean="0">
                <a:sym typeface="Symbol"/>
              </a:rPr>
              <a:t>6 3 2</a:t>
            </a:r>
            <a:r>
              <a:rPr lang="nb-NO" sz="3000" b="1" dirty="0" smtClean="0"/>
              <a:t> </a:t>
            </a:r>
          </a:p>
          <a:p>
            <a:pPr>
              <a:buNone/>
            </a:pPr>
            <a:r>
              <a:rPr lang="nb-NO" sz="3000" b="1" dirty="0" smtClean="0"/>
              <a:t>	  		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000" b="1" dirty="0" smtClean="0"/>
              <a:t> </a:t>
            </a:r>
            <a:r>
              <a:rPr lang="nb-NO" sz="3000" b="1" dirty="0" err="1" smtClean="0"/>
              <a:t>Kn</a:t>
            </a:r>
            <a:r>
              <a:rPr lang="nb-NO" sz="3000" b="1" dirty="0" smtClean="0"/>
              <a:t> 7 2</a:t>
            </a:r>
            <a:r>
              <a:rPr lang="nb-NO" sz="3000" b="1" dirty="0" smtClean="0">
                <a:sym typeface="Symbol"/>
              </a:rPr>
              <a:t>             </a:t>
            </a:r>
            <a:endParaRPr lang="nb-NO" sz="3000" b="1" dirty="0" smtClean="0"/>
          </a:p>
          <a:p>
            <a:pPr>
              <a:buNone/>
            </a:pPr>
            <a:r>
              <a:rPr lang="nb-NO" sz="3000" b="1" dirty="0" smtClean="0">
                <a:sym typeface="Symbol"/>
              </a:rPr>
              <a:t>           E 4</a:t>
            </a:r>
            <a:r>
              <a:rPr lang="nb-NO" sz="3000" b="1" dirty="0" smtClean="0"/>
              <a:t>         </a:t>
            </a:r>
            <a:r>
              <a:rPr lang="nb-NO" sz="3000" b="1" dirty="0" smtClean="0">
                <a:sym typeface="Symbol"/>
              </a:rPr>
              <a:t> E </a:t>
            </a:r>
            <a:r>
              <a:rPr lang="nb-NO" sz="3000" b="1" dirty="0" err="1" smtClean="0">
                <a:sym typeface="Symbol"/>
              </a:rPr>
              <a:t>Kn</a:t>
            </a:r>
            <a:r>
              <a:rPr lang="nb-NO" sz="3000" b="1" dirty="0" smtClean="0">
                <a:sym typeface="Symbol"/>
              </a:rPr>
              <a:t> 10</a:t>
            </a:r>
            <a:r>
              <a:rPr lang="nb-NO" sz="3000" b="1" dirty="0" smtClean="0"/>
              <a:t>  </a:t>
            </a:r>
            <a:r>
              <a:rPr lang="nb-NO" sz="3000" b="1" dirty="0" smtClean="0">
                <a:sym typeface="Symbol"/>
              </a:rPr>
              <a:t></a:t>
            </a:r>
            <a:r>
              <a:rPr lang="nb-NO" sz="3000" b="1" dirty="0" smtClean="0"/>
              <a:t> K 10 6 5</a:t>
            </a:r>
            <a:br>
              <a:rPr lang="nb-NO" sz="3000" b="1" dirty="0" smtClean="0"/>
            </a:br>
            <a:r>
              <a:rPr lang="nb-NO" sz="3000" b="1" dirty="0" smtClean="0"/>
              <a:t>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000" b="1" dirty="0" smtClean="0">
                <a:sym typeface="Symbol"/>
              </a:rPr>
              <a:t>9 8 4</a:t>
            </a:r>
            <a:r>
              <a:rPr lang="nb-NO" sz="3000" b="1" dirty="0" smtClean="0"/>
              <a:t>      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000" b="1" dirty="0" smtClean="0">
                <a:sym typeface="Symbol"/>
              </a:rPr>
              <a:t>E D 7</a:t>
            </a:r>
            <a:r>
              <a:rPr lang="nb-NO" sz="3000" b="1" dirty="0" smtClean="0"/>
              <a:t/>
            </a:r>
            <a:br>
              <a:rPr lang="nb-NO" sz="3000" b="1" dirty="0" smtClean="0"/>
            </a:br>
            <a:r>
              <a:rPr lang="nb-NO" sz="3000" b="1" dirty="0" smtClean="0"/>
              <a:t>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000" b="1" dirty="0" smtClean="0">
                <a:sym typeface="Symbol"/>
              </a:rPr>
              <a:t> </a:t>
            </a:r>
            <a:r>
              <a:rPr lang="nb-NO" sz="3000" b="1" dirty="0" smtClean="0"/>
              <a:t>5 4         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000" b="1" dirty="0" smtClean="0"/>
              <a:t> E K 9 8</a:t>
            </a:r>
            <a:br>
              <a:rPr lang="nb-NO" sz="3000" b="1" dirty="0" smtClean="0"/>
            </a:br>
            <a:r>
              <a:rPr lang="nb-NO" sz="3000" b="1" dirty="0" smtClean="0"/>
              <a:t>        </a:t>
            </a:r>
            <a:r>
              <a:rPr lang="nb-NO" sz="3000" b="1" dirty="0" smtClean="0">
                <a:sym typeface="Symbol"/>
              </a:rPr>
              <a:t> K D</a:t>
            </a:r>
            <a:r>
              <a:rPr lang="nb-NO" sz="3000" b="1" dirty="0" smtClean="0"/>
              <a:t> 8 7 5 2             </a:t>
            </a:r>
            <a:r>
              <a:rPr lang="nb-NO" sz="3000" b="1" dirty="0" smtClean="0">
                <a:sym typeface="Symbol"/>
              </a:rPr>
              <a:t></a:t>
            </a:r>
            <a:r>
              <a:rPr lang="nb-NO" sz="3000" b="1" dirty="0" smtClean="0"/>
              <a:t> 4 3 </a:t>
            </a:r>
          </a:p>
          <a:p>
            <a:pPr>
              <a:buNone/>
            </a:pPr>
            <a:r>
              <a:rPr lang="nb-NO" sz="3000" b="1" dirty="0" smtClean="0"/>
              <a:t>                           </a:t>
            </a:r>
            <a:r>
              <a:rPr lang="nb-NO" sz="3000" b="1" dirty="0" smtClean="0">
                <a:sym typeface="Symbol"/>
              </a:rPr>
              <a:t> D 7 3 2</a:t>
            </a:r>
            <a:r>
              <a:rPr lang="nb-NO" sz="3000" b="1" dirty="0" smtClean="0"/>
              <a:t>            </a:t>
            </a:r>
          </a:p>
          <a:p>
            <a:pPr>
              <a:buNone/>
            </a:pPr>
            <a:r>
              <a:rPr lang="nb-NO" sz="3000" b="1" dirty="0" smtClean="0"/>
              <a:t>          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000" b="1" dirty="0" smtClean="0">
                <a:sym typeface="Symbol"/>
              </a:rPr>
              <a:t>K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b-NO" sz="3000" b="1" dirty="0" smtClean="0">
                <a:sym typeface="Symbol"/>
              </a:rPr>
              <a:t>10 5</a:t>
            </a:r>
            <a:r>
              <a:rPr lang="nb-NO" sz="3000" b="1" dirty="0" smtClean="0"/>
              <a:t>                    </a:t>
            </a:r>
            <a:br>
              <a:rPr lang="nb-NO" sz="3000" b="1" dirty="0" smtClean="0"/>
            </a:br>
            <a:r>
              <a:rPr lang="nb-NO" sz="3000" b="1" dirty="0" smtClean="0"/>
              <a:t>        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000" b="1" dirty="0" smtClean="0">
                <a:sym typeface="Symbol"/>
              </a:rPr>
              <a:t> </a:t>
            </a:r>
            <a:r>
              <a:rPr lang="nb-NO" sz="3000" b="1" dirty="0" smtClean="0"/>
              <a:t>D 10 6 3                 </a:t>
            </a:r>
            <a:br>
              <a:rPr lang="nb-NO" sz="3000" b="1" dirty="0" smtClean="0"/>
            </a:br>
            <a:r>
              <a:rPr lang="nb-NO" sz="3000" b="1" dirty="0" smtClean="0"/>
              <a:t>                         </a:t>
            </a:r>
            <a:r>
              <a:rPr lang="nb-NO" sz="3000" b="1" dirty="0" smtClean="0">
                <a:sym typeface="Symbol"/>
              </a:rPr>
              <a:t> 9 6</a:t>
            </a:r>
            <a:r>
              <a:rPr lang="nb-NO" sz="3000" b="1" dirty="0" smtClean="0"/>
              <a:t>            </a:t>
            </a:r>
            <a:r>
              <a:rPr lang="nb-NO" sz="3000" b="1" dirty="0" smtClean="0">
                <a:sym typeface="Symbol"/>
              </a:rPr>
              <a:t>        </a:t>
            </a:r>
            <a:r>
              <a:rPr lang="nb-NO" sz="3000" b="1" dirty="0" smtClean="0"/>
              <a:t>     </a:t>
            </a:r>
            <a:endParaRPr lang="nb-NO" sz="3000" b="1" dirty="0"/>
          </a:p>
        </p:txBody>
      </p:sp>
      <p:sp>
        <p:nvSpPr>
          <p:cNvPr id="4" name="Rektangel 3"/>
          <p:cNvSpPr/>
          <p:nvPr/>
        </p:nvSpPr>
        <p:spPr>
          <a:xfrm>
            <a:off x="500034" y="3929066"/>
            <a:ext cx="84296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400" b="1" dirty="0" smtClean="0"/>
              <a:t>Kommentar:</a:t>
            </a:r>
          </a:p>
          <a:p>
            <a:r>
              <a:rPr lang="nb-NO" sz="2400" b="1" dirty="0" smtClean="0"/>
              <a:t> </a:t>
            </a:r>
          </a:p>
          <a:p>
            <a:r>
              <a:rPr lang="nb-NO" sz="2400" b="1" dirty="0" smtClean="0"/>
              <a:t>Spill kløver og legg liten på bordet.   Nå kan ikke Øst hindre deg i å godspille fargen.  Stikker du med honnør, kan han legge liten!</a:t>
            </a:r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 E 9 4</a:t>
            </a:r>
            <a:r>
              <a:rPr lang="nb-NO" sz="2200" dirty="0" smtClean="0">
                <a:solidFill>
                  <a:schemeClr val="tx1"/>
                </a:solidFill>
              </a:rPr>
              <a:t>  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200" dirty="0" smtClean="0">
                <a:solidFill>
                  <a:schemeClr val="tx1"/>
                </a:solidFill>
              </a:rPr>
              <a:t> K D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6 3 2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 K 7 6 5</a:t>
            </a:r>
            <a:r>
              <a:rPr lang="nb-NO" sz="2200" dirty="0" smtClean="0">
                <a:solidFill>
                  <a:schemeClr val="tx1"/>
                </a:solidFill>
              </a:rPr>
              <a:t>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10 8 2</a:t>
            </a: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E</a:t>
            </a:r>
            <a:r>
              <a:rPr lang="nb-NO" sz="2200" dirty="0" smtClean="0">
                <a:solidFill>
                  <a:schemeClr val="tx1"/>
                </a:solidFill>
              </a:rPr>
              <a:t> 4     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</a:rPr>
              <a:t> 8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  <a:effectLst/>
                <a:sym typeface="Symbol"/>
              </a:rPr>
              <a:t>9 </a:t>
            </a:r>
            <a:r>
              <a:rPr lang="nb-NO" sz="2200" dirty="0" smtClean="0">
                <a:solidFill>
                  <a:schemeClr val="tx1"/>
                </a:solidFill>
              </a:rPr>
              <a:t>8 4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                 </a:t>
            </a:r>
            <a:r>
              <a:rPr lang="nb-NO" sz="2200" dirty="0" smtClean="0">
                <a:solidFill>
                  <a:schemeClr val="tx1"/>
                </a:solidFill>
              </a:rPr>
              <a:t> K 7 6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14348" y="4143380"/>
            <a:ext cx="7786742" cy="1571636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Øst spiller 4 spar etter at Syd har vært inne med 2 ruter. Ruter konge kommer ut. </a:t>
            </a:r>
          </a:p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Spilleplan?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642918"/>
            <a:ext cx="8069608" cy="425597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b-NO" b="1" dirty="0" smtClean="0"/>
              <a:t>N-S kort</a:t>
            </a:r>
            <a:r>
              <a:rPr lang="nb-NO" sz="3000" b="1" dirty="0" smtClean="0"/>
              <a:t>:        </a:t>
            </a:r>
            <a:r>
              <a:rPr lang="nb-NO" sz="2600" b="1" dirty="0" smtClean="0"/>
              <a:t> </a:t>
            </a:r>
            <a:r>
              <a:rPr lang="nb-NO" sz="2600" b="1" dirty="0" smtClean="0">
                <a:sym typeface="Symbol"/>
              </a:rPr>
              <a:t> 10 8</a:t>
            </a:r>
            <a:endParaRPr lang="nb-NO" sz="2600" b="1" dirty="0" smtClean="0"/>
          </a:p>
          <a:p>
            <a:pPr>
              <a:buNone/>
            </a:pPr>
            <a:r>
              <a:rPr lang="nb-NO" sz="2600" b="1" dirty="0" smtClean="0"/>
              <a:t>		                  </a:t>
            </a:r>
            <a:r>
              <a:rPr lang="nb-NO" sz="26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600" b="1" dirty="0" smtClean="0">
                <a:sym typeface="Symbol"/>
              </a:rPr>
              <a:t>D 9 4</a:t>
            </a:r>
            <a:r>
              <a:rPr lang="nb-NO" sz="2600" b="1" dirty="0" smtClean="0"/>
              <a:t> </a:t>
            </a:r>
          </a:p>
          <a:p>
            <a:pPr>
              <a:buNone/>
            </a:pPr>
            <a:r>
              <a:rPr lang="nb-NO" sz="2600" b="1" dirty="0" smtClean="0"/>
              <a:t>	  		         </a:t>
            </a:r>
            <a:r>
              <a:rPr lang="nb-NO" sz="26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600" b="1" dirty="0" smtClean="0"/>
              <a:t> 10 6 5 3 2</a:t>
            </a:r>
            <a:r>
              <a:rPr lang="nb-NO" sz="2600" b="1" dirty="0" smtClean="0">
                <a:sym typeface="Symbol"/>
              </a:rPr>
              <a:t>             </a:t>
            </a:r>
            <a:endParaRPr lang="nb-NO" sz="2600" b="1" dirty="0" smtClean="0"/>
          </a:p>
          <a:p>
            <a:pPr>
              <a:buNone/>
            </a:pPr>
            <a:r>
              <a:rPr lang="nb-NO" sz="2600" b="1" dirty="0" smtClean="0">
                <a:sym typeface="Symbol"/>
              </a:rPr>
              <a:t>      </a:t>
            </a:r>
            <a:r>
              <a:rPr lang="nb-NO" sz="2600" b="1" dirty="0" smtClean="0"/>
              <a:t> </a:t>
            </a:r>
            <a:r>
              <a:rPr lang="nb-NO" sz="2600" b="1" dirty="0" smtClean="0">
                <a:sym typeface="Symbol"/>
              </a:rPr>
              <a:t> E 9 4</a:t>
            </a:r>
            <a:r>
              <a:rPr lang="nb-NO" sz="2600" b="1" dirty="0" smtClean="0"/>
              <a:t>        </a:t>
            </a:r>
            <a:r>
              <a:rPr lang="nb-NO" sz="2600" b="1" dirty="0" smtClean="0">
                <a:sym typeface="Symbol"/>
              </a:rPr>
              <a:t></a:t>
            </a:r>
            <a:r>
              <a:rPr lang="nb-NO" sz="2600" b="1" dirty="0" smtClean="0"/>
              <a:t> </a:t>
            </a:r>
            <a:r>
              <a:rPr lang="nb-NO" sz="2600" b="1" dirty="0" err="1" smtClean="0"/>
              <a:t>Kn</a:t>
            </a:r>
            <a:r>
              <a:rPr lang="nb-NO" sz="2600" b="1" dirty="0" smtClean="0"/>
              <a:t> 10 5  </a:t>
            </a:r>
            <a:r>
              <a:rPr lang="nb-NO" sz="2600" b="1" dirty="0" smtClean="0">
                <a:sym typeface="Symbol"/>
              </a:rPr>
              <a:t></a:t>
            </a:r>
            <a:r>
              <a:rPr lang="nb-NO" sz="2600" b="1" dirty="0" smtClean="0"/>
              <a:t> K D </a:t>
            </a:r>
            <a:r>
              <a:rPr lang="nb-NO" sz="2600" b="1" dirty="0" err="1" smtClean="0"/>
              <a:t>Kn</a:t>
            </a:r>
            <a:r>
              <a:rPr lang="nb-NO" sz="2600" b="1" dirty="0" smtClean="0"/>
              <a:t> 6 3 2</a:t>
            </a:r>
            <a:br>
              <a:rPr lang="nb-NO" sz="2600" b="1" dirty="0" smtClean="0"/>
            </a:br>
            <a:r>
              <a:rPr lang="nb-NO" sz="2600" b="1" dirty="0" smtClean="0"/>
              <a:t>    </a:t>
            </a:r>
            <a:r>
              <a:rPr lang="nb-NO" sz="26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600" b="1" dirty="0" smtClean="0">
                <a:sym typeface="Symbol"/>
              </a:rPr>
              <a:t>E K 7 6 5</a:t>
            </a:r>
            <a:r>
              <a:rPr lang="nb-NO" sz="2600" b="1" dirty="0" smtClean="0"/>
              <a:t>                    </a:t>
            </a:r>
            <a:r>
              <a:rPr lang="nb-NO" sz="26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600" b="1" dirty="0" smtClean="0">
                <a:sym typeface="Symbol"/>
              </a:rPr>
              <a:t>10 8 2</a:t>
            </a:r>
            <a:r>
              <a:rPr lang="nb-NO" sz="2600" b="1" dirty="0" smtClean="0"/>
              <a:t/>
            </a:r>
            <a:br>
              <a:rPr lang="nb-NO" sz="2600" b="1" dirty="0" smtClean="0"/>
            </a:br>
            <a:r>
              <a:rPr lang="nb-NO" sz="2600" b="1" dirty="0" smtClean="0"/>
              <a:t>    </a:t>
            </a:r>
            <a:r>
              <a:rPr lang="nb-NO" sz="26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600" b="1" dirty="0" smtClean="0">
                <a:sym typeface="Symbol"/>
              </a:rPr>
              <a:t> E</a:t>
            </a:r>
            <a:r>
              <a:rPr lang="nb-NO" sz="2600" b="1" dirty="0" smtClean="0"/>
              <a:t> 4                             </a:t>
            </a:r>
            <a:r>
              <a:rPr lang="nb-NO" sz="26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600" b="1" dirty="0" smtClean="0"/>
              <a:t> 8</a:t>
            </a:r>
            <a:br>
              <a:rPr lang="nb-NO" sz="2600" b="1" dirty="0" smtClean="0"/>
            </a:br>
            <a:r>
              <a:rPr lang="nb-NO" sz="2600" b="1" dirty="0" smtClean="0"/>
              <a:t>    </a:t>
            </a:r>
            <a:r>
              <a:rPr lang="nb-NO" sz="2600" b="1" dirty="0" smtClean="0">
                <a:sym typeface="Symbol"/>
              </a:rPr>
              <a:t> 9 </a:t>
            </a:r>
            <a:r>
              <a:rPr lang="nb-NO" sz="2600" b="1" dirty="0" smtClean="0"/>
              <a:t>8 4         </a:t>
            </a:r>
            <a:r>
              <a:rPr lang="nb-NO" sz="2600" b="1" dirty="0" smtClean="0">
                <a:sym typeface="Symbol"/>
              </a:rPr>
              <a:t></a:t>
            </a:r>
            <a:r>
              <a:rPr lang="nb-NO" sz="2600" b="1" dirty="0" smtClean="0"/>
              <a:t> 7 5</a:t>
            </a:r>
            <a:r>
              <a:rPr lang="nb-NO" sz="2600" b="1" dirty="0" smtClean="0">
                <a:sym typeface="Symbol"/>
              </a:rPr>
              <a:t>         </a:t>
            </a:r>
            <a:r>
              <a:rPr lang="nb-NO" sz="2600" b="1" dirty="0" smtClean="0"/>
              <a:t> K 7 6</a:t>
            </a:r>
            <a:br>
              <a:rPr lang="nb-NO" sz="2600" b="1" dirty="0" smtClean="0"/>
            </a:br>
            <a:r>
              <a:rPr lang="nb-NO" sz="2600" b="1" dirty="0" smtClean="0">
                <a:sym typeface="Symbol"/>
              </a:rPr>
              <a:t>                        </a:t>
            </a:r>
            <a:r>
              <a:rPr lang="nb-NO" sz="26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600" b="1" dirty="0" smtClean="0">
                <a:sym typeface="Symbol"/>
              </a:rPr>
              <a:t>Kn3</a:t>
            </a:r>
            <a:r>
              <a:rPr lang="nb-NO" sz="2600" b="1" dirty="0" smtClean="0"/>
              <a:t>                               </a:t>
            </a:r>
          </a:p>
          <a:p>
            <a:pPr>
              <a:buNone/>
            </a:pPr>
            <a:r>
              <a:rPr lang="nb-NO" sz="2600" b="1" dirty="0" smtClean="0"/>
              <a:t>                          </a:t>
            </a:r>
            <a:r>
              <a:rPr lang="nb-NO" sz="26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600" b="1" dirty="0" smtClean="0"/>
              <a:t> K D </a:t>
            </a:r>
            <a:r>
              <a:rPr lang="nb-NO" sz="2600" b="1" dirty="0" err="1" smtClean="0"/>
              <a:t>Kn</a:t>
            </a:r>
            <a:r>
              <a:rPr lang="nb-NO" sz="2600" b="1" dirty="0" smtClean="0"/>
              <a:t> 9 7</a:t>
            </a:r>
            <a:br>
              <a:rPr lang="nb-NO" sz="2600" b="1" dirty="0" smtClean="0"/>
            </a:br>
            <a:r>
              <a:rPr lang="nb-NO" sz="2600" b="1" dirty="0" smtClean="0"/>
              <a:t>                        </a:t>
            </a:r>
            <a:r>
              <a:rPr lang="nb-NO" sz="2600" b="1" dirty="0" smtClean="0">
                <a:sym typeface="Symbol"/>
              </a:rPr>
              <a:t> E D</a:t>
            </a:r>
            <a:r>
              <a:rPr lang="nb-NO" sz="2600" b="1" dirty="0" smtClean="0"/>
              <a:t> 3 2</a:t>
            </a:r>
          </a:p>
          <a:p>
            <a:pPr>
              <a:buNone/>
            </a:pPr>
            <a:r>
              <a:rPr lang="nb-NO" sz="3000" b="1" dirty="0" smtClean="0"/>
              <a:t>                                     </a:t>
            </a:r>
            <a:r>
              <a:rPr lang="nb-NO" sz="3000" b="1" dirty="0" smtClean="0">
                <a:sym typeface="Symbol"/>
              </a:rPr>
              <a:t>        </a:t>
            </a:r>
            <a:r>
              <a:rPr lang="nb-NO" sz="3000" b="1" dirty="0" smtClean="0"/>
              <a:t>     </a:t>
            </a:r>
            <a:endParaRPr lang="nb-NO" sz="3000" b="1" dirty="0"/>
          </a:p>
        </p:txBody>
      </p:sp>
      <p:sp>
        <p:nvSpPr>
          <p:cNvPr id="4" name="Rektangel 3"/>
          <p:cNvSpPr/>
          <p:nvPr/>
        </p:nvSpPr>
        <p:spPr>
          <a:xfrm>
            <a:off x="428596" y="3857628"/>
            <a:ext cx="84296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200" b="1" dirty="0" smtClean="0"/>
              <a:t>Kommentar:</a:t>
            </a:r>
          </a:p>
          <a:p>
            <a:r>
              <a:rPr lang="nb-NO" sz="2200" b="1" dirty="0" smtClean="0"/>
              <a:t>Legg liten på ruter konge! Etter å ha tatt ut trumfen, kaster du en hjerter på ruter ess og godspiller hjerterfargen.  Lar du Nord komme       inn på tredje hjerter, kommer kløver knekt    tilbake, og N-S tar fire stikk.</a:t>
            </a:r>
            <a:endParaRPr lang="nb-NO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 K 10 9 7</a:t>
            </a:r>
            <a:r>
              <a:rPr lang="nb-NO" sz="2200" dirty="0" smtClean="0">
                <a:solidFill>
                  <a:schemeClr val="tx1"/>
                </a:solidFill>
              </a:rPr>
              <a:t>  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200" dirty="0" smtClean="0">
                <a:solidFill>
                  <a:schemeClr val="tx1"/>
                </a:solidFill>
              </a:rPr>
              <a:t> E D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5 4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 3               </a:t>
            </a:r>
            <a:r>
              <a:rPr lang="nb-NO" sz="2200" dirty="0" smtClean="0">
                <a:solidFill>
                  <a:schemeClr val="tx1"/>
                </a:solidFill>
              </a:rPr>
              <a:t>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7 6 5</a:t>
            </a: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8 6</a:t>
            </a:r>
            <a:r>
              <a:rPr lang="nb-NO" sz="2200" dirty="0" smtClean="0">
                <a:solidFill>
                  <a:schemeClr val="tx1"/>
                </a:solidFill>
              </a:rPr>
              <a:t>           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</a:rPr>
              <a:t> K 5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D </a:t>
            </a:r>
            <a:r>
              <a:rPr lang="nb-NO" sz="2200" dirty="0" err="1" smtClean="0">
                <a:solidFill>
                  <a:schemeClr val="tx1"/>
                </a:solidFill>
                <a:sym typeface="Symbol"/>
              </a:rPr>
              <a:t>Kn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5 3 2</a:t>
            </a:r>
            <a:r>
              <a:rPr lang="nb-NO" sz="2200" dirty="0" smtClean="0">
                <a:solidFill>
                  <a:schemeClr val="tx1"/>
                </a:solidFill>
              </a:rPr>
              <a:t>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              </a:t>
            </a:r>
            <a:r>
              <a:rPr lang="nb-NO" sz="2200" dirty="0" smtClean="0">
                <a:solidFill>
                  <a:schemeClr val="tx1"/>
                </a:solidFill>
              </a:rPr>
              <a:t> E 10 4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14348" y="4143380"/>
            <a:ext cx="7786742" cy="1857388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Øst åpner med 1 spar, Syd dobler opplysende, Vest 3 spar og Øst legger på til 4. Utspill hjerter konge. Spilleplan?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642918"/>
            <a:ext cx="8069608" cy="42559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b="1" dirty="0" smtClean="0"/>
              <a:t>N-S kort</a:t>
            </a:r>
            <a:r>
              <a:rPr lang="nb-NO" sz="3000" b="1" dirty="0" smtClean="0"/>
              <a:t>:      </a:t>
            </a:r>
            <a:r>
              <a:rPr lang="nb-NO" sz="2400" b="1" dirty="0" smtClean="0"/>
              <a:t>    </a:t>
            </a:r>
            <a:r>
              <a:rPr lang="nb-NO" sz="2400" b="1" dirty="0" smtClean="0">
                <a:sym typeface="Symbol"/>
              </a:rPr>
              <a:t> 6</a:t>
            </a:r>
            <a:endParaRPr lang="nb-NO" sz="2400" b="1" dirty="0" smtClean="0"/>
          </a:p>
          <a:p>
            <a:pPr>
              <a:buNone/>
            </a:pPr>
            <a:r>
              <a:rPr lang="nb-NO" sz="2400" b="1" dirty="0" smtClean="0"/>
              <a:t>		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sz="2400" b="1" dirty="0" smtClean="0">
                <a:sym typeface="Symbol"/>
              </a:rPr>
              <a:t> 10 9 8 4</a:t>
            </a:r>
            <a:r>
              <a:rPr lang="nb-NO" sz="2400" b="1" dirty="0" smtClean="0"/>
              <a:t> </a:t>
            </a:r>
          </a:p>
          <a:p>
            <a:pPr>
              <a:buNone/>
            </a:pPr>
            <a:r>
              <a:rPr lang="nb-NO" sz="2400" b="1" dirty="0" smtClean="0"/>
              <a:t>	  		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/>
              <a:t> 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9 7 3 2</a:t>
            </a:r>
            <a:r>
              <a:rPr lang="nb-NO" sz="2400" b="1" dirty="0" smtClean="0">
                <a:sym typeface="Symbol"/>
              </a:rPr>
              <a:t>             </a:t>
            </a:r>
            <a:endParaRPr lang="nb-NO" sz="2400" b="1" dirty="0" smtClean="0"/>
          </a:p>
          <a:p>
            <a:pPr>
              <a:buNone/>
            </a:pPr>
            <a:r>
              <a:rPr lang="nb-NO" sz="2400" b="1" dirty="0" smtClean="0">
                <a:sym typeface="Symbol"/>
              </a:rPr>
              <a:t>        K 10 9 7    </a:t>
            </a:r>
            <a:r>
              <a:rPr lang="nb-NO" sz="2400" b="1" dirty="0" smtClean="0"/>
              <a:t> </a:t>
            </a:r>
            <a:r>
              <a:rPr lang="nb-NO" sz="2400" b="1" dirty="0" smtClean="0">
                <a:sym typeface="Symbol"/>
              </a:rPr>
              <a:t></a:t>
            </a:r>
            <a:r>
              <a:rPr lang="nb-NO" sz="2400" b="1" dirty="0" smtClean="0"/>
              <a:t> 9 7            </a:t>
            </a:r>
            <a:r>
              <a:rPr lang="nb-NO" sz="2400" b="1" dirty="0" smtClean="0">
                <a:sym typeface="Symbol"/>
              </a:rPr>
              <a:t></a:t>
            </a:r>
            <a:r>
              <a:rPr lang="nb-NO" sz="2400" b="1" dirty="0" smtClean="0"/>
              <a:t> E 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5 4</a:t>
            </a:r>
            <a:br>
              <a:rPr lang="nb-NO" sz="2400" b="1" dirty="0" smtClean="0"/>
            </a:br>
            <a:r>
              <a:rPr lang="nb-NO" sz="2400" b="1" dirty="0" smtClean="0"/>
              <a:t>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sz="2400" b="1" dirty="0" smtClean="0">
                <a:sym typeface="Symbol"/>
              </a:rPr>
              <a:t> E 3               </a:t>
            </a:r>
            <a:r>
              <a:rPr lang="nb-NO" sz="2400" b="1" dirty="0" smtClean="0"/>
              <a:t>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sz="2400" b="1" dirty="0" smtClean="0">
                <a:sym typeface="Symbol"/>
              </a:rPr>
              <a:t> 7 6 5</a:t>
            </a:r>
            <a:r>
              <a:rPr lang="nb-NO" sz="2400" b="1" dirty="0" smtClean="0"/>
              <a:t/>
            </a:r>
            <a:br>
              <a:rPr lang="nb-NO" sz="2400" b="1" dirty="0" smtClean="0"/>
            </a:br>
            <a:r>
              <a:rPr lang="nb-NO" sz="2400" b="1" dirty="0" smtClean="0"/>
              <a:t>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 </a:t>
            </a:r>
            <a:r>
              <a:rPr lang="nb-NO" sz="2400" b="1" dirty="0" smtClean="0">
                <a:sym typeface="Symbol"/>
              </a:rPr>
              <a:t>8 6</a:t>
            </a:r>
            <a:r>
              <a:rPr lang="nb-NO" sz="2400" b="1" dirty="0" smtClean="0"/>
              <a:t>               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/>
              <a:t> K 5</a:t>
            </a:r>
            <a:br>
              <a:rPr lang="nb-NO" sz="2400" b="1" dirty="0" smtClean="0"/>
            </a:br>
            <a:r>
              <a:rPr lang="nb-NO" sz="2400" b="1" dirty="0" smtClean="0"/>
              <a:t>    </a:t>
            </a:r>
            <a:r>
              <a:rPr lang="nb-NO" sz="2400" b="1" dirty="0" smtClean="0">
                <a:sym typeface="Symbol"/>
              </a:rPr>
              <a:t> D </a:t>
            </a:r>
            <a:r>
              <a:rPr lang="nb-NO" sz="2400" b="1" dirty="0" err="1" smtClean="0">
                <a:sym typeface="Symbol"/>
              </a:rPr>
              <a:t>Kn</a:t>
            </a:r>
            <a:r>
              <a:rPr lang="nb-NO" sz="2400" b="1" dirty="0" smtClean="0">
                <a:sym typeface="Symbol"/>
              </a:rPr>
              <a:t> 5 3 2</a:t>
            </a:r>
            <a:r>
              <a:rPr lang="nb-NO" sz="2400" b="1" dirty="0" smtClean="0"/>
              <a:t>   </a:t>
            </a:r>
            <a:r>
              <a:rPr lang="nb-NO" sz="2400" b="1" dirty="0" smtClean="0">
                <a:sym typeface="Symbol"/>
              </a:rPr>
              <a:t> 8 3 2         </a:t>
            </a:r>
            <a:r>
              <a:rPr lang="nb-NO" sz="2400" b="1" dirty="0" smtClean="0"/>
              <a:t> E 10 4 </a:t>
            </a:r>
          </a:p>
          <a:p>
            <a:pPr>
              <a:buNone/>
            </a:pPr>
            <a:r>
              <a:rPr lang="nb-NO" sz="2400" b="1" dirty="0" smtClean="0">
                <a:sym typeface="Symbol"/>
              </a:rPr>
              <a:t>                             </a:t>
            </a:r>
            <a:r>
              <a:rPr lang="nb-NO" sz="2400" b="1" dirty="0" smtClean="0"/>
              <a:t>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sz="2400" b="1" dirty="0" smtClean="0">
                <a:sym typeface="Symbol"/>
              </a:rPr>
              <a:t> K D </a:t>
            </a:r>
            <a:r>
              <a:rPr lang="nb-NO" sz="2400" b="1" dirty="0" err="1" smtClean="0">
                <a:sym typeface="Symbol"/>
              </a:rPr>
              <a:t>Kn</a:t>
            </a:r>
            <a:r>
              <a:rPr lang="nb-NO" sz="2400" b="1" dirty="0" smtClean="0">
                <a:sym typeface="Symbol"/>
              </a:rPr>
              <a:t> 2</a:t>
            </a:r>
            <a:r>
              <a:rPr lang="nb-NO" sz="2400" b="1" dirty="0" smtClean="0"/>
              <a:t>                    </a:t>
            </a:r>
            <a:br>
              <a:rPr lang="nb-NO" sz="2400" b="1" dirty="0" smtClean="0"/>
            </a:br>
            <a:r>
              <a:rPr lang="nb-NO" sz="2400" b="1" dirty="0" smtClean="0"/>
              <a:t>       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>
                <a:sym typeface="Symbol"/>
              </a:rPr>
              <a:t> E</a:t>
            </a:r>
            <a:r>
              <a:rPr lang="nb-NO" sz="2400" b="1" dirty="0" smtClean="0"/>
              <a:t> 10 4                          </a:t>
            </a:r>
            <a:br>
              <a:rPr lang="nb-NO" sz="2400" b="1" dirty="0" smtClean="0"/>
            </a:br>
            <a:r>
              <a:rPr lang="nb-NO" sz="2400" b="1" dirty="0" smtClean="0"/>
              <a:t>                           </a:t>
            </a:r>
            <a:r>
              <a:rPr lang="nb-NO" sz="2400" b="1" dirty="0" smtClean="0">
                <a:sym typeface="Symbol"/>
              </a:rPr>
              <a:t> K </a:t>
            </a:r>
            <a:r>
              <a:rPr lang="nb-NO" sz="2400" b="1" dirty="0" smtClean="0"/>
              <a:t>8 6                                      </a:t>
            </a:r>
            <a:r>
              <a:rPr lang="nb-NO" sz="2400" b="1" dirty="0" smtClean="0">
                <a:sym typeface="Symbol"/>
              </a:rPr>
              <a:t>        </a:t>
            </a:r>
            <a:r>
              <a:rPr lang="nb-NO" sz="2400" b="1" dirty="0" smtClean="0"/>
              <a:t>     </a:t>
            </a:r>
            <a:endParaRPr lang="nb-NO" sz="2400" b="1" dirty="0"/>
          </a:p>
        </p:txBody>
      </p:sp>
      <p:sp>
        <p:nvSpPr>
          <p:cNvPr id="4" name="Rektangel 3"/>
          <p:cNvSpPr/>
          <p:nvPr/>
        </p:nvSpPr>
        <p:spPr>
          <a:xfrm>
            <a:off x="500034" y="4180344"/>
            <a:ext cx="842968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200" b="1" dirty="0" smtClean="0"/>
              <a:t>Kommentar:</a:t>
            </a:r>
          </a:p>
          <a:p>
            <a:endParaRPr lang="nb-NO" sz="2200" b="1" dirty="0" smtClean="0"/>
          </a:p>
          <a:p>
            <a:r>
              <a:rPr lang="nb-NO" sz="2200" b="1" dirty="0" smtClean="0"/>
              <a:t>La Syd beholde stikket for hjerter konge. Hvis du stikker, tar ut trumfen og tar kløverfinessen, spilles Nord inn på hjerter, og ruter igjennom beter.</a:t>
            </a:r>
            <a:endParaRPr lang="nb-NO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 8 6         </a:t>
            </a:r>
            <a:r>
              <a:rPr lang="nb-NO" sz="2200" dirty="0" smtClean="0">
                <a:solidFill>
                  <a:schemeClr val="tx1"/>
                </a:solidFill>
              </a:rPr>
              <a:t>  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200" dirty="0" smtClean="0">
                <a:solidFill>
                  <a:schemeClr val="tx1"/>
                </a:solidFill>
              </a:rPr>
              <a:t> K 9 2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err="1" smtClean="0">
                <a:solidFill>
                  <a:schemeClr val="tx1"/>
                </a:solidFill>
                <a:sym typeface="Symbol"/>
              </a:rPr>
              <a:t>kn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10 4       </a:t>
            </a:r>
            <a:r>
              <a:rPr lang="nb-NO" sz="2200" dirty="0" smtClean="0">
                <a:solidFill>
                  <a:schemeClr val="tx1"/>
                </a:solidFill>
              </a:rPr>
              <a:t>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5</a:t>
            </a: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E 8 5 3 2</a:t>
            </a:r>
            <a:r>
              <a:rPr lang="nb-NO" sz="2200" dirty="0" smtClean="0">
                <a:solidFill>
                  <a:schemeClr val="tx1"/>
                </a:solidFill>
              </a:rPr>
              <a:t> 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</a:rPr>
              <a:t> K 6 4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 10 5      </a:t>
            </a:r>
            <a:r>
              <a:rPr lang="nb-NO" sz="2200" dirty="0" smtClean="0">
                <a:solidFill>
                  <a:schemeClr val="tx1"/>
                </a:solidFill>
              </a:rPr>
              <a:t>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               </a:t>
            </a:r>
            <a:r>
              <a:rPr lang="nb-NO" sz="2200" dirty="0" smtClean="0">
                <a:solidFill>
                  <a:schemeClr val="tx1"/>
                </a:solidFill>
              </a:rPr>
              <a:t> K D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9 8 3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14348" y="3857628"/>
            <a:ext cx="7786742" cy="2286016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Syd åpner med 1 hjerter, Nord støtter til 2, og Øst havner i 4 kløver. Syd spiller ut hjerter ess etterfulgt av kongen. </a:t>
            </a:r>
          </a:p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Spilleplan?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642918"/>
            <a:ext cx="8069608" cy="42559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b="1" dirty="0" smtClean="0"/>
              <a:t>N-S kort</a:t>
            </a:r>
            <a:r>
              <a:rPr lang="nb-NO" sz="3000" b="1" dirty="0" smtClean="0"/>
              <a:t>:      </a:t>
            </a:r>
            <a:r>
              <a:rPr lang="nb-NO" sz="2400" b="1" dirty="0" smtClean="0"/>
              <a:t>    </a:t>
            </a:r>
            <a:r>
              <a:rPr lang="nb-NO" sz="2400" b="1" dirty="0" smtClean="0">
                <a:sym typeface="Symbol"/>
              </a:rPr>
              <a:t> </a:t>
            </a:r>
            <a:r>
              <a:rPr lang="nb-NO" sz="2400" b="1" dirty="0" err="1" smtClean="0">
                <a:sym typeface="Symbol"/>
              </a:rPr>
              <a:t>Kn</a:t>
            </a:r>
            <a:r>
              <a:rPr lang="nb-NO" sz="2400" b="1" dirty="0" smtClean="0">
                <a:sym typeface="Symbol"/>
              </a:rPr>
              <a:t> 7 5 4</a:t>
            </a:r>
            <a:endParaRPr lang="nb-NO" sz="2400" b="1" dirty="0" smtClean="0"/>
          </a:p>
          <a:p>
            <a:pPr>
              <a:buNone/>
            </a:pPr>
            <a:r>
              <a:rPr lang="nb-NO" sz="2400" b="1" dirty="0" smtClean="0"/>
              <a:t>		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sz="2400" b="1" dirty="0" smtClean="0">
                <a:sym typeface="Symbol"/>
              </a:rPr>
              <a:t> D 9 8 7</a:t>
            </a:r>
            <a:r>
              <a:rPr lang="nb-NO" sz="2400" b="1" dirty="0" smtClean="0"/>
              <a:t> </a:t>
            </a:r>
          </a:p>
          <a:p>
            <a:pPr>
              <a:buNone/>
            </a:pPr>
            <a:r>
              <a:rPr lang="nb-NO" sz="2400" b="1" dirty="0" smtClean="0"/>
              <a:t>	  		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/>
              <a:t> 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9</a:t>
            </a:r>
            <a:r>
              <a:rPr lang="nb-NO" sz="2400" b="1" dirty="0" smtClean="0">
                <a:sym typeface="Symbol"/>
              </a:rPr>
              <a:t>             </a:t>
            </a:r>
            <a:endParaRPr lang="nb-NO" sz="2400" b="1" dirty="0" smtClean="0"/>
          </a:p>
          <a:p>
            <a:pPr>
              <a:buNone/>
            </a:pPr>
            <a:r>
              <a:rPr lang="nb-NO" sz="2400" b="1" dirty="0" smtClean="0">
                <a:sym typeface="Symbol"/>
              </a:rPr>
              <a:t>            8 6          </a:t>
            </a:r>
            <a:r>
              <a:rPr lang="nb-NO" sz="2400" b="1" dirty="0" smtClean="0"/>
              <a:t> 7 4</a:t>
            </a:r>
            <a:r>
              <a:rPr lang="nb-NO" sz="2400" b="1" dirty="0" smtClean="0">
                <a:sym typeface="Symbol"/>
              </a:rPr>
              <a:t>  </a:t>
            </a:r>
            <a:r>
              <a:rPr lang="nb-NO" sz="2400" b="1" dirty="0" smtClean="0"/>
              <a:t>          </a:t>
            </a:r>
            <a:r>
              <a:rPr lang="nb-NO" sz="2400" b="1" dirty="0" smtClean="0">
                <a:sym typeface="Symbol"/>
              </a:rPr>
              <a:t></a:t>
            </a:r>
            <a:r>
              <a:rPr lang="nb-NO" sz="2400" b="1" dirty="0" smtClean="0"/>
              <a:t> K 9 2</a:t>
            </a:r>
            <a:br>
              <a:rPr lang="nb-NO" sz="2400" b="1" dirty="0" smtClean="0"/>
            </a:br>
            <a:r>
              <a:rPr lang="nb-NO" sz="2400" b="1" dirty="0" smtClean="0"/>
              <a:t>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400" b="1" dirty="0" err="1" smtClean="0">
                <a:sym typeface="Symbol"/>
              </a:rPr>
              <a:t>kn</a:t>
            </a:r>
            <a:r>
              <a:rPr lang="nb-NO" sz="2400" b="1" dirty="0" smtClean="0">
                <a:sym typeface="Symbol"/>
              </a:rPr>
              <a:t> 10 4       </a:t>
            </a:r>
            <a:r>
              <a:rPr lang="nb-NO" sz="2400" b="1" dirty="0" smtClean="0"/>
              <a:t>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400" b="1" dirty="0" smtClean="0">
                <a:sym typeface="Symbol"/>
              </a:rPr>
              <a:t>5</a:t>
            </a:r>
            <a:r>
              <a:rPr lang="nb-NO" sz="2400" b="1" dirty="0" smtClean="0"/>
              <a:t/>
            </a:r>
            <a:br>
              <a:rPr lang="nb-NO" sz="2400" b="1" dirty="0" smtClean="0"/>
            </a:br>
            <a:r>
              <a:rPr lang="nb-NO" sz="2400" b="1" dirty="0" smtClean="0"/>
              <a:t>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>
                <a:sym typeface="Symbol"/>
              </a:rPr>
              <a:t> E 8 5 3 2</a:t>
            </a:r>
            <a:r>
              <a:rPr lang="nb-NO" sz="2400" b="1" dirty="0" smtClean="0"/>
              <a:t>  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/>
              <a:t> K 6 4</a:t>
            </a:r>
            <a:br>
              <a:rPr lang="nb-NO" sz="2400" b="1" dirty="0" smtClean="0"/>
            </a:br>
            <a:r>
              <a:rPr lang="nb-NO" sz="2400" b="1" dirty="0" smtClean="0"/>
              <a:t>        </a:t>
            </a:r>
            <a:r>
              <a:rPr lang="nb-NO" sz="2400" b="1" dirty="0" smtClean="0">
                <a:sym typeface="Symbol"/>
              </a:rPr>
              <a:t> E 10 5      E D 10 3 </a:t>
            </a:r>
            <a:r>
              <a:rPr lang="nb-NO" sz="2400" b="1" dirty="0" smtClean="0"/>
              <a:t> </a:t>
            </a:r>
            <a:r>
              <a:rPr lang="nb-NO" sz="2400" b="1" dirty="0" smtClean="0">
                <a:sym typeface="Symbol"/>
              </a:rPr>
              <a:t>  </a:t>
            </a:r>
            <a:r>
              <a:rPr lang="nb-NO" sz="2400" b="1" dirty="0" smtClean="0"/>
              <a:t> K 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9 8 3     </a:t>
            </a:r>
            <a:r>
              <a:rPr lang="nb-NO" sz="2400" b="1" dirty="0" smtClean="0">
                <a:sym typeface="Symbol"/>
              </a:rPr>
              <a:t>  </a:t>
            </a:r>
            <a:r>
              <a:rPr lang="nb-NO" sz="2400" b="1" dirty="0" smtClean="0"/>
              <a:t/>
            </a:r>
            <a:br>
              <a:rPr lang="nb-NO" sz="2400" b="1" dirty="0" smtClean="0"/>
            </a:br>
            <a:r>
              <a:rPr lang="nb-NO" sz="2400" b="1" dirty="0" smtClean="0"/>
              <a:t>      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sz="2400" b="1" dirty="0" smtClean="0">
                <a:sym typeface="Symbol"/>
              </a:rPr>
              <a:t> E K 6 3 2               </a:t>
            </a:r>
            <a:r>
              <a:rPr lang="nb-NO" sz="2400" b="1" dirty="0" smtClean="0"/>
              <a:t>                    </a:t>
            </a:r>
            <a:br>
              <a:rPr lang="nb-NO" sz="2400" b="1" dirty="0" smtClean="0"/>
            </a:br>
            <a:r>
              <a:rPr lang="nb-NO" sz="2400" b="1" dirty="0" smtClean="0"/>
              <a:t>      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 </a:t>
            </a:r>
            <a:r>
              <a:rPr lang="nb-NO" sz="2400" b="1" dirty="0" smtClean="0">
                <a:sym typeface="Symbol"/>
              </a:rPr>
              <a:t>10 7</a:t>
            </a:r>
            <a:r>
              <a:rPr lang="nb-NO" sz="2400" b="1" dirty="0" smtClean="0"/>
              <a:t>                                               </a:t>
            </a:r>
            <a:br>
              <a:rPr lang="nb-NO" sz="2400" b="1" dirty="0" smtClean="0"/>
            </a:br>
            <a:r>
              <a:rPr lang="nb-NO" sz="2400" b="1" dirty="0" smtClean="0"/>
              <a:t>                          </a:t>
            </a:r>
            <a:r>
              <a:rPr lang="nb-NO" sz="2400" b="1" dirty="0" smtClean="0">
                <a:sym typeface="Symbol"/>
              </a:rPr>
              <a:t> 6 2</a:t>
            </a:r>
            <a:r>
              <a:rPr lang="nb-NO" sz="2400" b="1" dirty="0" smtClean="0"/>
              <a:t>                              </a:t>
            </a:r>
            <a:r>
              <a:rPr lang="nb-NO" sz="2400" b="1" dirty="0" smtClean="0">
                <a:sym typeface="Symbol"/>
              </a:rPr>
              <a:t>        </a:t>
            </a:r>
            <a:r>
              <a:rPr lang="nb-NO" sz="2400" b="1" dirty="0" smtClean="0"/>
              <a:t>     </a:t>
            </a:r>
            <a:endParaRPr lang="nb-NO" sz="2400" b="1" dirty="0"/>
          </a:p>
        </p:txBody>
      </p:sp>
      <p:sp>
        <p:nvSpPr>
          <p:cNvPr id="4" name="Rektangel 3"/>
          <p:cNvSpPr/>
          <p:nvPr/>
        </p:nvSpPr>
        <p:spPr>
          <a:xfrm>
            <a:off x="500034" y="4572008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400" b="1" dirty="0" smtClean="0"/>
              <a:t>Kommentar:</a:t>
            </a:r>
          </a:p>
          <a:p>
            <a:r>
              <a:rPr lang="nb-NO" sz="2400" b="1" dirty="0" smtClean="0"/>
              <a:t>Kast en ruter på hjerter konge.  Nå godspiller du ruteren og holder Nord ute.  Kommer han inn, kommer spar igjennom og bet.</a:t>
            </a:r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700" dirty="0" smtClean="0"/>
              <a:t>          </a:t>
            </a:r>
            <a:r>
              <a:rPr lang="nb-NO" sz="2700" dirty="0" smtClean="0">
                <a:solidFill>
                  <a:schemeClr val="tx1"/>
                </a:solidFill>
                <a:sym typeface="Symbol"/>
              </a:rPr>
              <a:t> E 4 3         </a:t>
            </a:r>
            <a:r>
              <a:rPr lang="nb-NO" sz="2700" dirty="0" smtClean="0">
                <a:solidFill>
                  <a:schemeClr val="tx1"/>
                </a:solidFill>
              </a:rPr>
              <a:t>            </a:t>
            </a:r>
            <a:r>
              <a:rPr lang="nb-NO" sz="27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700" dirty="0" smtClean="0">
                <a:solidFill>
                  <a:schemeClr val="tx1"/>
                </a:solidFill>
              </a:rPr>
              <a:t> K D </a:t>
            </a:r>
            <a:r>
              <a:rPr lang="nb-NO" sz="2700" dirty="0" err="1" smtClean="0">
                <a:solidFill>
                  <a:schemeClr val="tx1"/>
                </a:solidFill>
              </a:rPr>
              <a:t>Kn</a:t>
            </a:r>
            <a:r>
              <a:rPr lang="nb-NO" sz="2700" dirty="0" smtClean="0">
                <a:solidFill>
                  <a:schemeClr val="tx1"/>
                </a:solidFill>
              </a:rPr>
              <a:t> 6</a:t>
            </a:r>
            <a:br>
              <a:rPr lang="nb-NO" sz="2700" dirty="0" smtClean="0">
                <a:solidFill>
                  <a:schemeClr val="tx1"/>
                </a:solidFill>
              </a:rPr>
            </a:br>
            <a:r>
              <a:rPr lang="nb-NO" sz="2700" dirty="0" smtClean="0">
                <a:solidFill>
                  <a:schemeClr val="tx1"/>
                </a:solidFill>
              </a:rPr>
              <a:t>          </a:t>
            </a:r>
            <a:r>
              <a:rPr lang="nb-NO" sz="27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700" dirty="0" smtClean="0">
                <a:solidFill>
                  <a:schemeClr val="tx1"/>
                </a:solidFill>
                <a:sym typeface="Symbol"/>
              </a:rPr>
              <a:t>K</a:t>
            </a:r>
            <a:r>
              <a:rPr lang="nb-NO" sz="27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b-NO" sz="2700" dirty="0" err="1" smtClean="0">
                <a:solidFill>
                  <a:schemeClr val="tx1"/>
                </a:solidFill>
                <a:sym typeface="Symbol"/>
              </a:rPr>
              <a:t>kn</a:t>
            </a:r>
            <a:r>
              <a:rPr lang="nb-NO" sz="2700" dirty="0" smtClean="0">
                <a:solidFill>
                  <a:schemeClr val="tx1"/>
                </a:solidFill>
                <a:sym typeface="Symbol"/>
              </a:rPr>
              <a:t>            </a:t>
            </a:r>
            <a:r>
              <a:rPr lang="nb-NO" sz="2700" dirty="0" smtClean="0">
                <a:solidFill>
                  <a:schemeClr val="tx1"/>
                </a:solidFill>
              </a:rPr>
              <a:t>          </a:t>
            </a:r>
            <a:r>
              <a:rPr lang="nb-NO" sz="27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700" dirty="0" smtClean="0">
                <a:solidFill>
                  <a:schemeClr val="tx1"/>
                </a:solidFill>
                <a:sym typeface="Symbol"/>
              </a:rPr>
              <a:t>E D 5</a:t>
            </a:r>
            <a:r>
              <a:rPr lang="nb-NO" sz="2700" dirty="0" smtClean="0">
                <a:solidFill>
                  <a:schemeClr val="tx1"/>
                </a:solidFill>
              </a:rPr>
              <a:t/>
            </a:r>
            <a:br>
              <a:rPr lang="nb-NO" sz="2700" dirty="0" smtClean="0">
                <a:solidFill>
                  <a:schemeClr val="tx1"/>
                </a:solidFill>
              </a:rPr>
            </a:br>
            <a:r>
              <a:rPr lang="nb-NO" sz="2700" dirty="0" smtClean="0">
                <a:solidFill>
                  <a:schemeClr val="tx1"/>
                </a:solidFill>
              </a:rPr>
              <a:t>          </a:t>
            </a:r>
            <a:r>
              <a:rPr lang="nb-NO" sz="27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700" dirty="0" smtClean="0">
                <a:solidFill>
                  <a:schemeClr val="tx1"/>
                </a:solidFill>
                <a:sym typeface="Symbol"/>
              </a:rPr>
              <a:t> E 9 5 2</a:t>
            </a:r>
            <a:r>
              <a:rPr lang="nb-NO" sz="2700" dirty="0" smtClean="0">
                <a:solidFill>
                  <a:schemeClr val="tx1"/>
                </a:solidFill>
              </a:rPr>
              <a:t>                  </a:t>
            </a:r>
            <a:r>
              <a:rPr lang="nb-NO" sz="27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700" dirty="0" smtClean="0">
                <a:solidFill>
                  <a:schemeClr val="tx1"/>
                </a:solidFill>
              </a:rPr>
              <a:t> K D 7</a:t>
            </a:r>
            <a:r>
              <a:rPr lang="nb-NO" sz="2700" dirty="0" smtClean="0"/>
              <a:t/>
            </a:r>
            <a:br>
              <a:rPr lang="nb-NO" sz="2700" dirty="0" smtClean="0"/>
            </a:br>
            <a:r>
              <a:rPr lang="nb-NO" sz="2700" dirty="0" smtClean="0"/>
              <a:t>          </a:t>
            </a:r>
            <a:r>
              <a:rPr lang="nb-NO" sz="27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700" dirty="0" smtClean="0">
                <a:sym typeface="Symbol"/>
              </a:rPr>
              <a:t> </a:t>
            </a:r>
            <a:r>
              <a:rPr lang="nb-NO" sz="2700" dirty="0" smtClean="0">
                <a:solidFill>
                  <a:schemeClr val="tx1"/>
                </a:solidFill>
                <a:sym typeface="Symbol"/>
              </a:rPr>
              <a:t>8 7 3 2      </a:t>
            </a:r>
            <a:r>
              <a:rPr lang="nb-NO" sz="2700" dirty="0" smtClean="0">
                <a:solidFill>
                  <a:schemeClr val="tx1"/>
                </a:solidFill>
              </a:rPr>
              <a:t> </a:t>
            </a:r>
            <a:r>
              <a:rPr lang="nb-NO" sz="2700" dirty="0" smtClean="0">
                <a:solidFill>
                  <a:schemeClr val="tx1"/>
                </a:solidFill>
                <a:sym typeface="Symbol"/>
              </a:rPr>
              <a:t>           </a:t>
            </a:r>
            <a:r>
              <a:rPr lang="nb-NO" sz="2700" dirty="0" smtClean="0">
                <a:solidFill>
                  <a:schemeClr val="tx1"/>
                </a:solidFill>
              </a:rPr>
              <a:t> E 10 5</a:t>
            </a: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14348" y="4143380"/>
            <a:ext cx="7715304" cy="1785950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Øst åpner med 2 NT og havner i 6 NT. Syd spiller ut kløver konge. Spilleplan?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069608" cy="425597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b-NO" b="1" dirty="0" smtClean="0"/>
              <a:t>N-S kort:         </a:t>
            </a:r>
            <a:r>
              <a:rPr lang="nb-NO" dirty="0" smtClean="0">
                <a:sym typeface="Symbol"/>
              </a:rPr>
              <a:t></a:t>
            </a:r>
            <a:r>
              <a:rPr lang="nb-NO" dirty="0" smtClean="0"/>
              <a:t> </a:t>
            </a:r>
            <a:r>
              <a:rPr lang="nb-NO" b="1" dirty="0" smtClean="0"/>
              <a:t>K D </a:t>
            </a:r>
            <a:r>
              <a:rPr lang="nb-NO" b="1" dirty="0" err="1" smtClean="0"/>
              <a:t>Kn</a:t>
            </a:r>
            <a:r>
              <a:rPr lang="nb-NO" b="1" dirty="0" smtClean="0"/>
              <a:t> 9 4</a:t>
            </a:r>
          </a:p>
          <a:p>
            <a:pPr>
              <a:buNone/>
            </a:pPr>
            <a:r>
              <a:rPr lang="nb-NO" b="1" dirty="0" smtClean="0"/>
              <a:t>		          </a:t>
            </a:r>
            <a:r>
              <a:rPr lang="nb-NO" dirty="0" smtClean="0"/>
              <a:t>      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/>
              <a:t>K D 6</a:t>
            </a:r>
          </a:p>
          <a:p>
            <a:pPr>
              <a:buNone/>
            </a:pPr>
            <a:r>
              <a:rPr lang="nb-NO" b="1" dirty="0" smtClean="0"/>
              <a:t>			        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dirty="0" smtClean="0"/>
              <a:t> </a:t>
            </a:r>
            <a:r>
              <a:rPr lang="nb-NO" b="1" dirty="0" smtClean="0"/>
              <a:t>10 4</a:t>
            </a:r>
          </a:p>
          <a:p>
            <a:pPr>
              <a:buNone/>
            </a:pPr>
            <a:r>
              <a:rPr lang="nb-NO" b="1" dirty="0" smtClean="0">
                <a:sym typeface="Symbol"/>
              </a:rPr>
              <a:t>       </a:t>
            </a:r>
            <a:r>
              <a:rPr lang="nb-NO" b="1" dirty="0" smtClean="0"/>
              <a:t>6 3 	        </a:t>
            </a:r>
            <a:r>
              <a:rPr lang="nb-NO" dirty="0" smtClean="0">
                <a:sym typeface="Symbol"/>
              </a:rPr>
              <a:t></a:t>
            </a:r>
            <a:r>
              <a:rPr lang="nb-NO" dirty="0" smtClean="0"/>
              <a:t> </a:t>
            </a:r>
            <a:r>
              <a:rPr lang="nb-NO" b="1" dirty="0" smtClean="0"/>
              <a:t>7 6 4        </a:t>
            </a:r>
            <a:r>
              <a:rPr lang="nb-NO" b="1" dirty="0" smtClean="0">
                <a:sym typeface="Symbol"/>
              </a:rPr>
              <a:t></a:t>
            </a:r>
            <a:r>
              <a:rPr lang="nb-NO" b="1" dirty="0" smtClean="0"/>
              <a:t> E 10 7</a:t>
            </a:r>
          </a:p>
          <a:p>
            <a:pPr>
              <a:buNone/>
            </a:pPr>
            <a:r>
              <a:rPr lang="nb-NO" b="1" dirty="0" smtClean="0">
                <a:solidFill>
                  <a:srgbClr val="FF0000"/>
                </a:solidFill>
                <a:sym typeface="Symbol"/>
              </a:rPr>
              <a:t>       </a:t>
            </a:r>
            <a:r>
              <a:rPr lang="nb-NO" b="1" dirty="0" err="1" smtClean="0"/>
              <a:t>Kn</a:t>
            </a:r>
            <a:r>
              <a:rPr lang="nb-NO" b="1" dirty="0" smtClean="0"/>
              <a:t> 4 2                        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/>
              <a:t>E 10 9 7</a:t>
            </a:r>
          </a:p>
          <a:p>
            <a:pPr>
              <a:buNone/>
            </a:pPr>
            <a:r>
              <a:rPr lang="nb-NO" b="1" dirty="0" smtClean="0">
                <a:solidFill>
                  <a:srgbClr val="FF0000"/>
                </a:solidFill>
                <a:sym typeface="Symbol"/>
              </a:rPr>
              <a:t>      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smtClean="0"/>
              <a:t>E D </a:t>
            </a:r>
            <a:r>
              <a:rPr lang="nb-NO" b="1" dirty="0" err="1" smtClean="0"/>
              <a:t>Kn</a:t>
            </a:r>
            <a:r>
              <a:rPr lang="nb-NO" b="1" dirty="0" smtClean="0"/>
              <a:t> 2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b-NO" b="1" dirty="0" smtClean="0"/>
              <a:t>                    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b="1" dirty="0" smtClean="0"/>
              <a:t> K 5</a:t>
            </a:r>
          </a:p>
          <a:p>
            <a:pPr>
              <a:buNone/>
            </a:pPr>
            <a:r>
              <a:rPr lang="nb-NO" b="1" dirty="0" smtClean="0">
                <a:sym typeface="Symbol"/>
              </a:rPr>
              <a:t>       </a:t>
            </a:r>
            <a:r>
              <a:rPr lang="nb-NO" b="1" dirty="0" smtClean="0"/>
              <a:t>D 10 9 8  </a:t>
            </a:r>
            <a:r>
              <a:rPr lang="nb-NO" dirty="0" smtClean="0">
                <a:sym typeface="Symbol"/>
              </a:rPr>
              <a:t></a:t>
            </a:r>
            <a:r>
              <a:rPr lang="nb-NO" dirty="0" smtClean="0"/>
              <a:t> </a:t>
            </a:r>
            <a:r>
              <a:rPr lang="nb-NO" b="1" dirty="0" smtClean="0"/>
              <a:t>8 5 2        </a:t>
            </a:r>
            <a:r>
              <a:rPr lang="nb-NO" b="1" dirty="0" smtClean="0">
                <a:sym typeface="Symbol"/>
              </a:rPr>
              <a:t></a:t>
            </a:r>
            <a:r>
              <a:rPr lang="nb-NO" b="1" dirty="0" smtClean="0"/>
              <a:t> E </a:t>
            </a:r>
            <a:r>
              <a:rPr lang="nb-NO" b="1" dirty="0" err="1" smtClean="0"/>
              <a:t>Kn</a:t>
            </a:r>
            <a:r>
              <a:rPr lang="nb-NO" b="1" dirty="0" smtClean="0"/>
              <a:t> 5 3</a:t>
            </a:r>
          </a:p>
          <a:p>
            <a:pPr>
              <a:buNone/>
            </a:pPr>
            <a:r>
              <a:rPr lang="nb-NO" b="1" dirty="0" smtClean="0"/>
              <a:t>                         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/>
              <a:t>8 5 3                       </a:t>
            </a:r>
          </a:p>
          <a:p>
            <a:pPr>
              <a:buNone/>
            </a:pPr>
            <a:r>
              <a:rPr lang="nb-NO" dirty="0" smtClean="0">
                <a:solidFill>
                  <a:srgbClr val="FF0000"/>
                </a:solidFill>
                <a:sym typeface="Symbol"/>
              </a:rPr>
              <a:t>                        </a:t>
            </a:r>
            <a:r>
              <a:rPr lang="nb-NO" dirty="0" smtClean="0"/>
              <a:t> </a:t>
            </a:r>
            <a:r>
              <a:rPr lang="nb-NO" b="1" dirty="0" smtClean="0"/>
              <a:t>9 8 7 6 3</a:t>
            </a:r>
          </a:p>
          <a:p>
            <a:pPr>
              <a:buNone/>
            </a:pPr>
            <a:r>
              <a:rPr lang="nb-NO" b="1" dirty="0" smtClean="0"/>
              <a:t>                         </a:t>
            </a:r>
            <a:r>
              <a:rPr lang="nb-NO" dirty="0" smtClean="0">
                <a:sym typeface="Symbol"/>
              </a:rPr>
              <a:t></a:t>
            </a:r>
            <a:r>
              <a:rPr lang="nb-NO" dirty="0" smtClean="0"/>
              <a:t> </a:t>
            </a:r>
            <a:r>
              <a:rPr lang="nb-NO" b="1" dirty="0" smtClean="0"/>
              <a:t>K 2</a:t>
            </a:r>
          </a:p>
          <a:p>
            <a:endParaRPr lang="nb-NO" b="1" dirty="0" smtClean="0"/>
          </a:p>
          <a:p>
            <a:pPr>
              <a:buNone/>
            </a:pPr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428596" y="4500570"/>
            <a:ext cx="84296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000" b="1" dirty="0" smtClean="0"/>
              <a:t>Kommentar:</a:t>
            </a:r>
            <a:r>
              <a:rPr lang="nb-NO" sz="2400" dirty="0" smtClean="0"/>
              <a:t> </a:t>
            </a:r>
          </a:p>
          <a:p>
            <a:r>
              <a:rPr lang="nb-NO" sz="2000" b="1" dirty="0" smtClean="0"/>
              <a:t>La Nord beholde de to første stikkene. Deretter spilles bordet inn på ruter, og du tar kløverfinessen.   Syd får </a:t>
            </a:r>
          </a:p>
          <a:p>
            <a:r>
              <a:rPr lang="nb-NO" sz="2000" b="1" dirty="0" smtClean="0"/>
              <a:t>for kongen men har ingen spar igjen.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642918"/>
            <a:ext cx="8069608" cy="42559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b="1" dirty="0" smtClean="0"/>
              <a:t>N-S kort</a:t>
            </a:r>
            <a:r>
              <a:rPr lang="nb-NO" sz="3000" b="1" dirty="0" smtClean="0"/>
              <a:t>:      </a:t>
            </a:r>
            <a:r>
              <a:rPr lang="nb-NO" sz="2400" b="1" dirty="0" smtClean="0"/>
              <a:t>    </a:t>
            </a:r>
            <a:r>
              <a:rPr lang="nb-NO" sz="2400" b="1" dirty="0" smtClean="0">
                <a:sym typeface="Symbol"/>
              </a:rPr>
              <a:t> </a:t>
            </a:r>
            <a:r>
              <a:rPr lang="nb-NO" sz="2400" b="1" dirty="0" err="1" smtClean="0">
                <a:sym typeface="Symbol"/>
              </a:rPr>
              <a:t>Kn</a:t>
            </a:r>
            <a:r>
              <a:rPr lang="nb-NO" sz="2400" b="1" dirty="0" smtClean="0">
                <a:sym typeface="Symbol"/>
              </a:rPr>
              <a:t> 7 5 4</a:t>
            </a:r>
            <a:endParaRPr lang="nb-NO" sz="2400" b="1" dirty="0" smtClean="0"/>
          </a:p>
          <a:p>
            <a:pPr>
              <a:buNone/>
            </a:pPr>
            <a:r>
              <a:rPr lang="nb-NO" sz="2400" b="1" dirty="0" smtClean="0"/>
              <a:t>		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sz="2400" b="1" dirty="0" smtClean="0">
                <a:sym typeface="Symbol"/>
              </a:rPr>
              <a:t> D 9 8 7</a:t>
            </a:r>
            <a:r>
              <a:rPr lang="nb-NO" sz="2400" b="1" dirty="0" smtClean="0"/>
              <a:t> </a:t>
            </a:r>
          </a:p>
          <a:p>
            <a:pPr>
              <a:buNone/>
            </a:pPr>
            <a:r>
              <a:rPr lang="nb-NO" sz="2400" b="1" dirty="0" smtClean="0"/>
              <a:t>	  		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/>
              <a:t> 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9</a:t>
            </a:r>
            <a:r>
              <a:rPr lang="nb-NO" sz="2400" b="1" dirty="0" smtClean="0">
                <a:sym typeface="Symbol"/>
              </a:rPr>
              <a:t>             </a:t>
            </a:r>
            <a:endParaRPr lang="nb-NO" sz="2400" b="1" dirty="0" smtClean="0"/>
          </a:p>
          <a:p>
            <a:pPr>
              <a:buNone/>
            </a:pPr>
            <a:r>
              <a:rPr lang="nb-NO" sz="2400" b="1" dirty="0" smtClean="0">
                <a:sym typeface="Symbol"/>
              </a:rPr>
              <a:t>             E 4 3     </a:t>
            </a:r>
            <a:r>
              <a:rPr lang="nb-NO" sz="2400" b="1" dirty="0" smtClean="0"/>
              <a:t> 7 4</a:t>
            </a:r>
            <a:r>
              <a:rPr lang="nb-NO" sz="2400" b="1" dirty="0" smtClean="0">
                <a:sym typeface="Symbol"/>
              </a:rPr>
              <a:t> </a:t>
            </a:r>
            <a:r>
              <a:rPr lang="nb-NO" sz="2400" b="1" dirty="0" smtClean="0"/>
              <a:t>         </a:t>
            </a:r>
            <a:r>
              <a:rPr lang="nb-NO" sz="2400" b="1" dirty="0" smtClean="0">
                <a:sym typeface="Symbol"/>
              </a:rPr>
              <a:t></a:t>
            </a:r>
            <a:r>
              <a:rPr lang="nb-NO" sz="2400" b="1" dirty="0" smtClean="0"/>
              <a:t> K D </a:t>
            </a:r>
            <a:r>
              <a:rPr lang="nb-NO" sz="2400" b="1" dirty="0" err="1" smtClean="0"/>
              <a:t>Kn</a:t>
            </a:r>
            <a:r>
              <a:rPr lang="nb-NO" sz="2400" b="1" dirty="0" smtClean="0"/>
              <a:t> 6</a:t>
            </a:r>
            <a:br>
              <a:rPr lang="nb-NO" sz="2400" b="1" dirty="0" smtClean="0"/>
            </a:br>
            <a:r>
              <a:rPr lang="nb-NO" sz="2400" b="1" dirty="0" smtClean="0"/>
              <a:t>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400" b="1" dirty="0" smtClean="0">
                <a:sym typeface="Symbol"/>
              </a:rPr>
              <a:t>K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b-NO" sz="2400" b="1" dirty="0" err="1" smtClean="0">
                <a:sym typeface="Symbol"/>
              </a:rPr>
              <a:t>kn</a:t>
            </a:r>
            <a:r>
              <a:rPr lang="nb-NO" sz="2400" b="1" dirty="0" smtClean="0">
                <a:sym typeface="Symbol"/>
              </a:rPr>
              <a:t>            </a:t>
            </a:r>
            <a:r>
              <a:rPr lang="nb-NO" sz="2400" b="1" dirty="0" smtClean="0"/>
              <a:t>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400" b="1" dirty="0" smtClean="0">
                <a:sym typeface="Symbol"/>
              </a:rPr>
              <a:t>E D 5</a:t>
            </a:r>
            <a:r>
              <a:rPr lang="nb-NO" sz="2400" b="1" dirty="0" smtClean="0"/>
              <a:t/>
            </a:r>
            <a:br>
              <a:rPr lang="nb-NO" sz="2400" b="1" dirty="0" smtClean="0"/>
            </a:br>
            <a:r>
              <a:rPr lang="nb-NO" sz="2400" b="1" dirty="0" smtClean="0"/>
              <a:t>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>
                <a:sym typeface="Symbol"/>
              </a:rPr>
              <a:t> E 9 5 2</a:t>
            </a:r>
            <a:r>
              <a:rPr lang="nb-NO" sz="2400" b="1" dirty="0" smtClean="0"/>
              <a:t>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/>
              <a:t> K D 7</a:t>
            </a:r>
            <a:br>
              <a:rPr lang="nb-NO" sz="2400" b="1" dirty="0" smtClean="0"/>
            </a:br>
            <a:r>
              <a:rPr lang="nb-NO" sz="2400" b="1" dirty="0" smtClean="0"/>
              <a:t>          </a:t>
            </a:r>
            <a:r>
              <a:rPr lang="nb-NO" sz="2400" b="1" dirty="0" smtClean="0">
                <a:sym typeface="Symbol"/>
              </a:rPr>
              <a:t> 8 7 3 2   9 5</a:t>
            </a:r>
            <a:r>
              <a:rPr lang="nb-NO" sz="2400" b="1" dirty="0" smtClean="0"/>
              <a:t> </a:t>
            </a:r>
            <a:r>
              <a:rPr lang="nb-NO" sz="2400" b="1" dirty="0" smtClean="0">
                <a:sym typeface="Symbol"/>
              </a:rPr>
              <a:t>         </a:t>
            </a:r>
            <a:r>
              <a:rPr lang="nb-NO" sz="2400" b="1" dirty="0" smtClean="0"/>
              <a:t> E 10 5</a:t>
            </a:r>
            <a:r>
              <a:rPr lang="nb-NO" sz="2400" b="1" dirty="0" smtClean="0">
                <a:sym typeface="Symbol"/>
              </a:rPr>
              <a:t> </a:t>
            </a:r>
            <a:r>
              <a:rPr lang="nb-NO" sz="2400" b="1" dirty="0" smtClean="0"/>
              <a:t/>
            </a:r>
            <a:br>
              <a:rPr lang="nb-NO" sz="2400" b="1" dirty="0" smtClean="0"/>
            </a:br>
            <a:r>
              <a:rPr lang="nb-NO" sz="2400" b="1" dirty="0" smtClean="0"/>
              <a:t>       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400" b="1" dirty="0" smtClean="0">
                <a:sym typeface="Symbol"/>
              </a:rPr>
              <a:t>8 6 2       </a:t>
            </a:r>
            <a:r>
              <a:rPr lang="nb-NO" sz="2400" b="1" dirty="0" smtClean="0"/>
              <a:t>                </a:t>
            </a:r>
            <a:br>
              <a:rPr lang="nb-NO" sz="2400" b="1" dirty="0" smtClean="0"/>
            </a:br>
            <a:r>
              <a:rPr lang="nb-NO" sz="2400" b="1" dirty="0" smtClean="0"/>
              <a:t>                           </a:t>
            </a:r>
            <a:r>
              <a:rPr lang="nb-NO" sz="24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400" b="1" dirty="0" smtClean="0">
                <a:sym typeface="Symbol"/>
              </a:rPr>
              <a:t> </a:t>
            </a:r>
            <a:r>
              <a:rPr lang="nb-NO" sz="2400" b="1" dirty="0" err="1" smtClean="0">
                <a:sym typeface="Symbol"/>
              </a:rPr>
              <a:t>Kn</a:t>
            </a:r>
            <a:r>
              <a:rPr lang="nb-NO" sz="2400" b="1" dirty="0" smtClean="0">
                <a:sym typeface="Symbol"/>
              </a:rPr>
              <a:t> 10 6 4</a:t>
            </a:r>
            <a:r>
              <a:rPr lang="nb-NO" sz="2400" b="1" dirty="0" smtClean="0"/>
              <a:t>               </a:t>
            </a:r>
          </a:p>
          <a:p>
            <a:pPr>
              <a:buNone/>
            </a:pPr>
            <a:r>
              <a:rPr lang="nb-NO" sz="2400" b="1" dirty="0" smtClean="0"/>
              <a:t>                              </a:t>
            </a:r>
            <a:r>
              <a:rPr lang="nb-NO" sz="2400" b="1" dirty="0" smtClean="0">
                <a:sym typeface="Symbol"/>
              </a:rPr>
              <a:t> K D </a:t>
            </a:r>
            <a:r>
              <a:rPr lang="nb-NO" sz="2400" b="1" dirty="0" err="1" smtClean="0">
                <a:sym typeface="Symbol"/>
              </a:rPr>
              <a:t>Kn</a:t>
            </a:r>
            <a:r>
              <a:rPr lang="nb-NO" sz="2400" b="1" dirty="0" smtClean="0">
                <a:sym typeface="Symbol"/>
              </a:rPr>
              <a:t> 5  </a:t>
            </a:r>
            <a:r>
              <a:rPr lang="nb-NO" sz="2400" b="1" dirty="0" smtClean="0"/>
              <a:t>   </a:t>
            </a:r>
            <a:r>
              <a:rPr lang="nb-NO" sz="2400" b="1" dirty="0" smtClean="0">
                <a:sym typeface="Symbol"/>
              </a:rPr>
              <a:t>        </a:t>
            </a:r>
            <a:r>
              <a:rPr lang="nb-NO" sz="2400" b="1" dirty="0" smtClean="0"/>
              <a:t>     </a:t>
            </a:r>
            <a:endParaRPr lang="nb-NO" sz="2400" b="1" dirty="0"/>
          </a:p>
        </p:txBody>
      </p:sp>
      <p:sp>
        <p:nvSpPr>
          <p:cNvPr id="4" name="Rektangel 3"/>
          <p:cNvSpPr/>
          <p:nvPr/>
        </p:nvSpPr>
        <p:spPr>
          <a:xfrm>
            <a:off x="500034" y="4214818"/>
            <a:ext cx="842968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200" b="1" dirty="0" smtClean="0"/>
              <a:t>Kommentar:</a:t>
            </a:r>
          </a:p>
          <a:p>
            <a:r>
              <a:rPr lang="nb-NO" sz="2200" b="1" dirty="0" smtClean="0"/>
              <a:t>Du har 11 sikre stikk.  La Syd beholde for kløver konge for å få tempo for skvis.  Du stikker andre kløver og spiller alle majorkortene dine.    Syd     blir skvist i </a:t>
            </a:r>
            <a:r>
              <a:rPr lang="nb-NO" sz="2200" b="1" dirty="0" err="1" smtClean="0"/>
              <a:t>minorfargene</a:t>
            </a:r>
            <a:r>
              <a:rPr lang="nb-NO" sz="2200" b="1" dirty="0" smtClean="0"/>
              <a:t>.</a:t>
            </a:r>
            <a:endParaRPr lang="nb-NO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 </a:t>
            </a:r>
            <a:r>
              <a:rPr lang="nb-NO" sz="2200" dirty="0" smtClean="0">
                <a:solidFill>
                  <a:schemeClr val="tx1"/>
                </a:solidFill>
              </a:rPr>
              <a:t>6 2      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200" dirty="0" smtClean="0">
                <a:solidFill>
                  <a:schemeClr val="tx1"/>
                </a:solidFill>
              </a:rPr>
              <a:t> E 8 7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 D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4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</a:rPr>
              <a:t>10 9 3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7 6 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</a:rPr>
              <a:t> E K 8 4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</a:rPr>
              <a:t>D 6 2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               </a:t>
            </a:r>
            <a:r>
              <a:rPr lang="nb-NO" sz="2200" dirty="0" smtClean="0">
                <a:solidFill>
                  <a:schemeClr val="tx1"/>
                </a:solidFill>
              </a:rPr>
              <a:t> K 7 3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42910" y="4143380"/>
            <a:ext cx="7921590" cy="1887108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Øst spiller 3 NT etter at Syd har vært inne og meldt spar. Spar konge kommer ut og Nord legger treeren. Spilleplan?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428604"/>
            <a:ext cx="8069608" cy="425597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b-NO" b="1" dirty="0" smtClean="0"/>
              <a:t>N-S kort:         </a:t>
            </a:r>
            <a:r>
              <a:rPr lang="nb-NO" dirty="0" smtClean="0">
                <a:sym typeface="Symbol"/>
              </a:rPr>
              <a:t></a:t>
            </a:r>
            <a:r>
              <a:rPr lang="nb-NO" dirty="0" smtClean="0"/>
              <a:t> </a:t>
            </a:r>
            <a:r>
              <a:rPr lang="nb-NO" b="1" dirty="0" smtClean="0"/>
              <a:t>10 5 3 </a:t>
            </a:r>
          </a:p>
          <a:p>
            <a:pPr>
              <a:buNone/>
            </a:pPr>
            <a:r>
              <a:rPr lang="nb-NO" b="1" dirty="0" smtClean="0"/>
              <a:t>		          </a:t>
            </a:r>
            <a:r>
              <a:rPr lang="nb-NO" dirty="0" smtClean="0"/>
              <a:t>      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/>
              <a:t>K 7 6 5 </a:t>
            </a:r>
          </a:p>
          <a:p>
            <a:pPr>
              <a:buNone/>
            </a:pPr>
            <a:r>
              <a:rPr lang="nb-NO" b="1" dirty="0" smtClean="0"/>
              <a:t>			        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dirty="0" smtClean="0"/>
              <a:t> </a:t>
            </a:r>
            <a:r>
              <a:rPr lang="nb-NO" b="1" dirty="0" smtClean="0"/>
              <a:t>10 2</a:t>
            </a:r>
          </a:p>
          <a:p>
            <a:pPr>
              <a:buNone/>
            </a:pPr>
            <a:r>
              <a:rPr lang="nb-NO" b="1" dirty="0" smtClean="0">
                <a:sym typeface="Symbol"/>
              </a:rPr>
              <a:t>   </a:t>
            </a:r>
            <a:r>
              <a:rPr lang="nb-NO" b="1" dirty="0" smtClean="0"/>
              <a:t>6 2 	        </a:t>
            </a:r>
            <a:r>
              <a:rPr lang="nb-NO" dirty="0" smtClean="0">
                <a:sym typeface="Symbol"/>
              </a:rPr>
              <a:t></a:t>
            </a:r>
            <a:r>
              <a:rPr lang="nb-NO" dirty="0" smtClean="0"/>
              <a:t> </a:t>
            </a:r>
            <a:r>
              <a:rPr lang="nb-NO" b="1" dirty="0" err="1" smtClean="0"/>
              <a:t>Kn</a:t>
            </a:r>
            <a:r>
              <a:rPr lang="nb-NO" b="1" dirty="0" smtClean="0"/>
              <a:t> 10 8 5     </a:t>
            </a:r>
            <a:r>
              <a:rPr lang="nb-NO" b="1" dirty="0" smtClean="0">
                <a:sym typeface="Symbol"/>
              </a:rPr>
              <a:t></a:t>
            </a:r>
            <a:r>
              <a:rPr lang="nb-NO" b="1" dirty="0" smtClean="0"/>
              <a:t> E 8 7</a:t>
            </a:r>
          </a:p>
          <a:p>
            <a:pPr>
              <a:buNone/>
            </a:pPr>
            <a:r>
              <a:rPr lang="nb-NO" b="1" dirty="0" smtClean="0">
                <a:solidFill>
                  <a:srgbClr val="FF0000"/>
                </a:solidFill>
                <a:sym typeface="Symbol"/>
              </a:rPr>
              <a:t>   </a:t>
            </a:r>
            <a:r>
              <a:rPr lang="nb-NO" b="1" dirty="0" smtClean="0">
                <a:sym typeface="Symbol"/>
              </a:rPr>
              <a:t>E D </a:t>
            </a:r>
            <a:r>
              <a:rPr lang="nb-NO" b="1" dirty="0" err="1" smtClean="0"/>
              <a:t>Kn</a:t>
            </a:r>
            <a:r>
              <a:rPr lang="nb-NO" b="1" dirty="0" smtClean="0"/>
              <a:t> 4                             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/>
              <a:t>10 9 3</a:t>
            </a:r>
          </a:p>
          <a:p>
            <a:pPr>
              <a:buNone/>
            </a:pPr>
            <a:r>
              <a:rPr lang="nb-NO" b="1" dirty="0" smtClean="0">
                <a:solidFill>
                  <a:srgbClr val="FF0000"/>
                </a:solidFill>
                <a:sym typeface="Symbol"/>
              </a:rPr>
              <a:t>  </a:t>
            </a:r>
            <a:r>
              <a:rPr lang="nb-NO" b="1" dirty="0" smtClean="0">
                <a:sym typeface="Symbol"/>
              </a:rPr>
              <a:t> </a:t>
            </a:r>
            <a:r>
              <a:rPr lang="nb-NO" b="1" dirty="0" err="1" smtClean="0"/>
              <a:t>Kn</a:t>
            </a:r>
            <a:r>
              <a:rPr lang="nb-NO" b="1" dirty="0" smtClean="0"/>
              <a:t> 7 6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b-NO" b="1" dirty="0" smtClean="0"/>
              <a:t>                               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b="1" dirty="0" smtClean="0"/>
              <a:t> E K 8 4</a:t>
            </a:r>
          </a:p>
          <a:p>
            <a:pPr>
              <a:buNone/>
            </a:pPr>
            <a:r>
              <a:rPr lang="nb-NO" b="1" dirty="0" smtClean="0">
                <a:sym typeface="Symbol"/>
              </a:rPr>
              <a:t>   E </a:t>
            </a:r>
            <a:r>
              <a:rPr lang="nb-NO" b="1" dirty="0" smtClean="0"/>
              <a:t>D </a:t>
            </a:r>
            <a:r>
              <a:rPr lang="nb-NO" b="1" dirty="0" err="1" smtClean="0"/>
              <a:t>Kn</a:t>
            </a:r>
            <a:r>
              <a:rPr lang="nb-NO" b="1" dirty="0" smtClean="0"/>
              <a:t> 2      </a:t>
            </a:r>
            <a:r>
              <a:rPr lang="nb-NO" dirty="0" smtClean="0">
                <a:sym typeface="Symbol"/>
              </a:rPr>
              <a:t></a:t>
            </a:r>
            <a:r>
              <a:rPr lang="nb-NO" dirty="0" smtClean="0"/>
              <a:t> </a:t>
            </a:r>
            <a:r>
              <a:rPr lang="nb-NO" b="1" dirty="0" smtClean="0"/>
              <a:t>K D </a:t>
            </a:r>
            <a:r>
              <a:rPr lang="nb-NO" b="1" dirty="0" err="1" smtClean="0"/>
              <a:t>Kn</a:t>
            </a:r>
            <a:r>
              <a:rPr lang="nb-NO" b="1" dirty="0" smtClean="0"/>
              <a:t> 9 4   </a:t>
            </a:r>
            <a:r>
              <a:rPr lang="nb-NO" b="1" dirty="0" smtClean="0">
                <a:sym typeface="Symbol"/>
              </a:rPr>
              <a:t></a:t>
            </a:r>
            <a:r>
              <a:rPr lang="nb-NO" b="1" dirty="0" smtClean="0"/>
              <a:t> K 7 3</a:t>
            </a:r>
          </a:p>
          <a:p>
            <a:pPr>
              <a:buNone/>
            </a:pPr>
            <a:r>
              <a:rPr lang="nb-NO" b="1" dirty="0" smtClean="0"/>
              <a:t>                         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</a:t>
            </a:r>
            <a:r>
              <a:rPr lang="nb-NO" b="1" dirty="0" smtClean="0">
                <a:sym typeface="Symbol"/>
              </a:rPr>
              <a:t> 8 2</a:t>
            </a:r>
            <a:r>
              <a:rPr lang="nb-NO" b="1" dirty="0" smtClean="0"/>
              <a:t> </a:t>
            </a:r>
          </a:p>
          <a:p>
            <a:pPr>
              <a:buNone/>
            </a:pPr>
            <a:r>
              <a:rPr lang="nb-NO" dirty="0" smtClean="0">
                <a:solidFill>
                  <a:srgbClr val="FF0000"/>
                </a:solidFill>
                <a:sym typeface="Symbol"/>
              </a:rPr>
              <a:t>                        </a:t>
            </a:r>
            <a:r>
              <a:rPr lang="nb-NO" b="1" dirty="0" smtClean="0"/>
              <a:t> D 9 5 3 </a:t>
            </a:r>
          </a:p>
          <a:p>
            <a:pPr>
              <a:buNone/>
            </a:pPr>
            <a:r>
              <a:rPr lang="nb-NO" b="1" dirty="0" smtClean="0"/>
              <a:t>                         </a:t>
            </a:r>
            <a:r>
              <a:rPr lang="nb-NO" dirty="0" smtClean="0">
                <a:sym typeface="Symbol"/>
              </a:rPr>
              <a:t></a:t>
            </a:r>
            <a:r>
              <a:rPr lang="nb-NO" b="1" dirty="0" smtClean="0"/>
              <a:t> 9 4 </a:t>
            </a:r>
          </a:p>
          <a:p>
            <a:pPr>
              <a:buNone/>
            </a:pPr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500034" y="4071942"/>
            <a:ext cx="84296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800" b="1" dirty="0" smtClean="0"/>
              <a:t>Kommentar:</a:t>
            </a:r>
          </a:p>
          <a:p>
            <a:r>
              <a:rPr lang="nb-NO" sz="2800" b="1" dirty="0" smtClean="0"/>
              <a:t> </a:t>
            </a:r>
          </a:p>
          <a:p>
            <a:r>
              <a:rPr lang="nb-NO" sz="2800" b="1" dirty="0" smtClean="0"/>
              <a:t>La Syd beholde de to første stikkene.   Da tar du hjerterfinessen trygt.</a:t>
            </a:r>
            <a:endParaRPr lang="nb-NO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 E 5</a:t>
            </a:r>
            <a:r>
              <a:rPr lang="nb-NO" sz="2200" dirty="0" smtClean="0">
                <a:solidFill>
                  <a:schemeClr val="tx1"/>
                </a:solidFill>
              </a:rPr>
              <a:t>      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200" dirty="0" smtClean="0">
                <a:solidFill>
                  <a:schemeClr val="tx1"/>
                </a:solidFill>
              </a:rPr>
              <a:t> K D 8 3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7 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5 4</a:t>
            </a: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</a:rPr>
              <a:t>K D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8 3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</a:rPr>
              <a:t> 10 7 6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</a:rPr>
              <a:t>D 6 5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                  </a:t>
            </a:r>
            <a:r>
              <a:rPr lang="nb-NO" sz="2200" dirty="0" smtClean="0">
                <a:solidFill>
                  <a:schemeClr val="tx1"/>
                </a:solidFill>
              </a:rPr>
              <a:t> E K 9 2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42910" y="4143380"/>
            <a:ext cx="7921590" cy="1887108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Vest spiller 3 NT – Nord spiller hjerter konge, Syd legger nieren. </a:t>
            </a:r>
          </a:p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Spilleplan? </a:t>
            </a:r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642918"/>
            <a:ext cx="8069608" cy="425597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nb-NO" b="1" dirty="0" smtClean="0"/>
              <a:t>N-S kort:          </a:t>
            </a:r>
            <a:r>
              <a:rPr lang="nb-NO" dirty="0" smtClean="0">
                <a:sym typeface="Symbol"/>
              </a:rPr>
              <a:t></a:t>
            </a:r>
            <a:r>
              <a:rPr lang="nb-NO" dirty="0" smtClean="0"/>
              <a:t> </a:t>
            </a:r>
            <a:r>
              <a:rPr lang="nb-NO" b="1" dirty="0" smtClean="0">
                <a:sym typeface="Symbol"/>
              </a:rPr>
              <a:t>9 7</a:t>
            </a:r>
            <a:endParaRPr lang="nb-NO" b="1" dirty="0" smtClean="0"/>
          </a:p>
          <a:p>
            <a:pPr>
              <a:buNone/>
            </a:pPr>
            <a:r>
              <a:rPr lang="nb-NO" b="1" dirty="0" smtClean="0"/>
              <a:t>		          </a:t>
            </a:r>
            <a:r>
              <a:rPr lang="nb-NO" dirty="0" smtClean="0"/>
              <a:t>       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>
                <a:sym typeface="Symbol"/>
              </a:rPr>
              <a:t>K D 10 8 6 2</a:t>
            </a:r>
            <a:r>
              <a:rPr lang="nb-NO" b="1" dirty="0" smtClean="0"/>
              <a:t> </a:t>
            </a:r>
          </a:p>
          <a:p>
            <a:pPr>
              <a:buNone/>
            </a:pPr>
            <a:r>
              <a:rPr lang="nb-NO" b="1" dirty="0" smtClean="0"/>
              <a:t>			         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dirty="0" smtClean="0"/>
              <a:t> </a:t>
            </a:r>
            <a:r>
              <a:rPr lang="nb-NO" b="1" dirty="0" smtClean="0"/>
              <a:t>9 5 2</a:t>
            </a:r>
            <a:r>
              <a:rPr lang="nb-NO" dirty="0" smtClean="0">
                <a:sym typeface="Symbol"/>
              </a:rPr>
              <a:t>         </a:t>
            </a:r>
            <a:endParaRPr lang="nb-NO" b="1" dirty="0" smtClean="0"/>
          </a:p>
          <a:p>
            <a:pPr>
              <a:buNone/>
            </a:pPr>
            <a:r>
              <a:rPr lang="nb-NO" b="1" dirty="0" smtClean="0">
                <a:sym typeface="Symbol"/>
              </a:rPr>
              <a:t> </a:t>
            </a:r>
            <a:r>
              <a:rPr lang="nb-NO" dirty="0" smtClean="0"/>
              <a:t> </a:t>
            </a:r>
            <a:r>
              <a:rPr lang="nb-NO" b="1" dirty="0" smtClean="0">
                <a:sym typeface="Symbol"/>
              </a:rPr>
              <a:t>  E 5</a:t>
            </a:r>
            <a:r>
              <a:rPr lang="nb-NO" b="1" dirty="0" smtClean="0"/>
              <a:t>              </a:t>
            </a:r>
            <a:r>
              <a:rPr lang="nb-NO" dirty="0" smtClean="0">
                <a:sym typeface="Symbol"/>
              </a:rPr>
              <a:t></a:t>
            </a:r>
            <a:r>
              <a:rPr lang="nb-NO" dirty="0" smtClean="0"/>
              <a:t> </a:t>
            </a:r>
            <a:r>
              <a:rPr lang="nb-NO" b="1" dirty="0" smtClean="0">
                <a:sym typeface="Symbol"/>
              </a:rPr>
              <a:t>8 4</a:t>
            </a:r>
            <a:r>
              <a:rPr lang="nb-NO" b="1" dirty="0" smtClean="0"/>
              <a:t>               </a:t>
            </a:r>
            <a:r>
              <a:rPr lang="nb-NO" b="1" dirty="0" smtClean="0">
                <a:sym typeface="Symbol"/>
              </a:rPr>
              <a:t></a:t>
            </a:r>
            <a:r>
              <a:rPr lang="nb-NO" b="1" dirty="0" smtClean="0"/>
              <a:t> K D 8 3</a:t>
            </a:r>
          </a:p>
          <a:p>
            <a:pPr>
              <a:buNone/>
            </a:pPr>
            <a:r>
              <a:rPr lang="nb-NO" b="1" dirty="0" smtClean="0">
                <a:sym typeface="Symbol"/>
              </a:rPr>
              <a:t>   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>
                <a:sym typeface="Symbol"/>
              </a:rPr>
              <a:t>E </a:t>
            </a:r>
            <a:r>
              <a:rPr lang="nb-NO" b="1" dirty="0" err="1" smtClean="0"/>
              <a:t>Kn</a:t>
            </a:r>
            <a:r>
              <a:rPr lang="nb-NO" b="1" dirty="0" smtClean="0"/>
              <a:t> 7                                 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b="1" dirty="0" smtClean="0">
                <a:sym typeface="Symbol"/>
              </a:rPr>
              <a:t>5 4</a:t>
            </a:r>
          </a:p>
          <a:p>
            <a:pPr>
              <a:buNone/>
            </a:pPr>
            <a:r>
              <a:rPr lang="nb-NO" b="1" dirty="0" smtClean="0">
                <a:solidFill>
                  <a:srgbClr val="FF0000"/>
                </a:solidFill>
                <a:sym typeface="Symbol"/>
              </a:rPr>
              <a:t>    </a:t>
            </a:r>
            <a:r>
              <a:rPr lang="nb-NO" b="1" dirty="0" smtClean="0"/>
              <a:t>K D </a:t>
            </a:r>
            <a:r>
              <a:rPr lang="nb-NO" b="1" dirty="0" err="1" smtClean="0"/>
              <a:t>Kn</a:t>
            </a:r>
            <a:r>
              <a:rPr lang="nb-NO" b="1" dirty="0" smtClean="0"/>
              <a:t> 8 3                          </a:t>
            </a:r>
            <a:r>
              <a:rPr lang="nb-NO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b="1" dirty="0" smtClean="0"/>
              <a:t> 10 7 6</a:t>
            </a:r>
          </a:p>
          <a:p>
            <a:pPr>
              <a:buNone/>
            </a:pPr>
            <a:r>
              <a:rPr lang="nb-NO" b="1" dirty="0" smtClean="0"/>
              <a:t>   </a:t>
            </a:r>
            <a:r>
              <a:rPr lang="nb-NO" b="1" dirty="0" smtClean="0">
                <a:sym typeface="Symbol"/>
              </a:rPr>
              <a:t> </a:t>
            </a:r>
            <a:r>
              <a:rPr lang="nb-NO" b="1" dirty="0" smtClean="0"/>
              <a:t>D 6 5 </a:t>
            </a:r>
            <a:r>
              <a:rPr lang="nb-NO" b="1" dirty="0" smtClean="0">
                <a:sym typeface="Symbol"/>
              </a:rPr>
              <a:t>                                  </a:t>
            </a:r>
            <a:r>
              <a:rPr lang="nb-NO" b="1" dirty="0" smtClean="0"/>
              <a:t> E K 9 2</a:t>
            </a:r>
            <a:r>
              <a:rPr lang="nb-NO" b="1" dirty="0" smtClean="0">
                <a:sym typeface="Symbol"/>
              </a:rPr>
              <a:t> </a:t>
            </a:r>
          </a:p>
          <a:p>
            <a:pPr>
              <a:buNone/>
            </a:pPr>
            <a:r>
              <a:rPr lang="nb-NO" b="1" dirty="0" smtClean="0">
                <a:sym typeface="Symbol"/>
              </a:rPr>
              <a:t>                          </a:t>
            </a:r>
            <a:r>
              <a:rPr lang="nb-NO" b="1" dirty="0" smtClean="0"/>
              <a:t> </a:t>
            </a:r>
            <a:r>
              <a:rPr lang="nb-NO" b="1" dirty="0" err="1" smtClean="0"/>
              <a:t>Kn</a:t>
            </a:r>
            <a:r>
              <a:rPr lang="nb-NO" dirty="0" smtClean="0"/>
              <a:t> </a:t>
            </a:r>
            <a:r>
              <a:rPr lang="nb-NO" b="1" dirty="0" smtClean="0"/>
              <a:t>10 6 4 2 </a:t>
            </a:r>
            <a:endParaRPr lang="nb-NO" b="1" dirty="0" smtClean="0">
              <a:sym typeface="Symbol"/>
            </a:endParaRPr>
          </a:p>
          <a:p>
            <a:pPr>
              <a:buNone/>
            </a:pPr>
            <a:r>
              <a:rPr lang="nb-NO" b="1" dirty="0" smtClean="0">
                <a:solidFill>
                  <a:srgbClr val="FF0000"/>
                </a:solidFill>
                <a:sym typeface="Symbol"/>
              </a:rPr>
              <a:t>                          </a:t>
            </a:r>
            <a:r>
              <a:rPr lang="nb-NO" b="1" dirty="0" smtClean="0"/>
              <a:t> 9 3 </a:t>
            </a:r>
          </a:p>
          <a:p>
            <a:pPr>
              <a:buNone/>
            </a:pPr>
            <a:r>
              <a:rPr lang="nb-NO" b="1" dirty="0" smtClean="0">
                <a:solidFill>
                  <a:srgbClr val="FF0000"/>
                </a:solidFill>
                <a:sym typeface="Symbol"/>
              </a:rPr>
              <a:t>                          </a:t>
            </a:r>
            <a:r>
              <a:rPr lang="nb-NO" b="1" dirty="0" smtClean="0"/>
              <a:t> E 4</a:t>
            </a:r>
            <a:r>
              <a:rPr lang="nb-NO" dirty="0" smtClean="0">
                <a:sym typeface="Symbol"/>
              </a:rPr>
              <a:t> </a:t>
            </a:r>
            <a:endParaRPr lang="nb-NO" b="1" dirty="0" smtClean="0"/>
          </a:p>
          <a:p>
            <a:pPr>
              <a:buNone/>
            </a:pPr>
            <a:r>
              <a:rPr lang="nb-NO" b="1" dirty="0" smtClean="0">
                <a:sym typeface="Symbol"/>
              </a:rPr>
              <a:t>                           </a:t>
            </a:r>
            <a:r>
              <a:rPr lang="nb-NO" b="1" dirty="0" err="1" smtClean="0"/>
              <a:t>Kn</a:t>
            </a:r>
            <a:r>
              <a:rPr lang="nb-NO" b="1" dirty="0" smtClean="0"/>
              <a:t> 10 7 3 </a:t>
            </a:r>
          </a:p>
          <a:p>
            <a:pPr>
              <a:buNone/>
            </a:pPr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500034" y="4214818"/>
            <a:ext cx="842968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600" b="1" dirty="0" smtClean="0"/>
              <a:t>Kommentar:</a:t>
            </a:r>
          </a:p>
          <a:p>
            <a:r>
              <a:rPr lang="nb-NO" sz="2600" b="1" dirty="0" smtClean="0"/>
              <a:t>La Nord beholde det første stikket. Da kan han ikke fortsette fargen uten å gi deg to stikk. Du kan i ro og mak godspille ruteren</a:t>
            </a:r>
            <a:r>
              <a:rPr lang="nb-NO" sz="2800" dirty="0" smtClean="0"/>
              <a:t>.</a:t>
            </a:r>
            <a:endParaRPr lang="nb-NO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 K </a:t>
            </a:r>
            <a:r>
              <a:rPr lang="nb-NO" sz="2200" dirty="0" err="1" smtClean="0">
                <a:solidFill>
                  <a:schemeClr val="tx1"/>
                </a:solidFill>
                <a:sym typeface="Symbol"/>
              </a:rPr>
              <a:t>Kn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2</a:t>
            </a:r>
            <a:r>
              <a:rPr lang="nb-NO" sz="2200" dirty="0" smtClean="0">
                <a:solidFill>
                  <a:schemeClr val="tx1"/>
                </a:solidFill>
              </a:rPr>
              <a:t> 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200" dirty="0" smtClean="0">
                <a:solidFill>
                  <a:schemeClr val="tx1"/>
                </a:solidFill>
              </a:rPr>
              <a:t> 9 7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6 5 4 3</a:t>
            </a: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 D </a:t>
            </a:r>
            <a:r>
              <a:rPr lang="nb-NO" sz="2200" dirty="0" err="1" smtClean="0">
                <a:solidFill>
                  <a:schemeClr val="tx1"/>
                </a:solidFill>
                <a:sym typeface="Symbol"/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</a:rPr>
              <a:t>E D 5   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</a:rPr>
              <a:t> K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3 2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</a:t>
            </a:r>
            <a:r>
              <a:rPr lang="nb-NO" sz="2200" dirty="0" smtClean="0">
                <a:solidFill>
                  <a:schemeClr val="tx1"/>
                </a:solidFill>
              </a:rPr>
              <a:t> 8 5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                  </a:t>
            </a:r>
            <a:r>
              <a:rPr lang="nb-NO" sz="2200" dirty="0" smtClean="0">
                <a:solidFill>
                  <a:schemeClr val="tx1"/>
                </a:solidFill>
              </a:rPr>
              <a:t> K 7 4 3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42910" y="4143380"/>
            <a:ext cx="7921590" cy="1887108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Vest spiller 3 NT. Nord spiller ut spar seks til damen hos Syd. </a:t>
            </a:r>
          </a:p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Spilleplan?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642918"/>
            <a:ext cx="8069608" cy="425597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b-NO" b="1" dirty="0" smtClean="0"/>
              <a:t>N-S kort</a:t>
            </a:r>
            <a:r>
              <a:rPr lang="nb-NO" sz="3000" b="1" dirty="0" smtClean="0"/>
              <a:t>:           </a:t>
            </a:r>
            <a:r>
              <a:rPr lang="nb-NO" sz="3000" dirty="0" smtClean="0">
                <a:sym typeface="Symbol"/>
              </a:rPr>
              <a:t></a:t>
            </a:r>
            <a:r>
              <a:rPr lang="nb-NO" sz="3000" dirty="0" smtClean="0"/>
              <a:t> </a:t>
            </a:r>
            <a:r>
              <a:rPr lang="nb-NO" sz="3000" b="1" dirty="0" smtClean="0"/>
              <a:t>E</a:t>
            </a:r>
            <a:r>
              <a:rPr lang="nb-NO" sz="3000" dirty="0" smtClean="0"/>
              <a:t> </a:t>
            </a:r>
            <a:r>
              <a:rPr lang="nb-NO" sz="3000" b="1" dirty="0" smtClean="0"/>
              <a:t>10 8 6 5 3 </a:t>
            </a:r>
          </a:p>
          <a:p>
            <a:pPr>
              <a:buNone/>
            </a:pPr>
            <a:r>
              <a:rPr lang="nb-NO" sz="3000" b="1" dirty="0" smtClean="0"/>
              <a:t>		          </a:t>
            </a:r>
            <a:r>
              <a:rPr lang="nb-NO" sz="3000" dirty="0" smtClean="0"/>
              <a:t>       </a:t>
            </a:r>
            <a:r>
              <a:rPr lang="nb-NO" sz="30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000" b="1" dirty="0" smtClean="0">
                <a:sym typeface="Symbol"/>
              </a:rPr>
              <a:t>8 2</a:t>
            </a:r>
            <a:r>
              <a:rPr lang="nb-NO" sz="3000" b="1" dirty="0" smtClean="0"/>
              <a:t> </a:t>
            </a:r>
          </a:p>
          <a:p>
            <a:pPr>
              <a:buNone/>
            </a:pPr>
            <a:r>
              <a:rPr lang="nb-NO" sz="3000" b="1" dirty="0" smtClean="0"/>
              <a:t>	  		         </a:t>
            </a:r>
            <a:r>
              <a:rPr lang="nb-NO" sz="30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000" dirty="0" smtClean="0"/>
              <a:t> </a:t>
            </a:r>
            <a:r>
              <a:rPr lang="nb-NO" sz="3000" b="1" dirty="0" smtClean="0"/>
              <a:t>9 8 7</a:t>
            </a:r>
            <a:r>
              <a:rPr lang="nb-NO" sz="3000" dirty="0" smtClean="0">
                <a:sym typeface="Symbol"/>
              </a:rPr>
              <a:t>             </a:t>
            </a:r>
            <a:endParaRPr lang="nb-NO" sz="3000" b="1" dirty="0" smtClean="0"/>
          </a:p>
          <a:p>
            <a:pPr>
              <a:buNone/>
            </a:pPr>
            <a:r>
              <a:rPr lang="nb-NO" sz="3000" b="1" dirty="0" smtClean="0">
                <a:sym typeface="Symbol"/>
              </a:rPr>
              <a:t> </a:t>
            </a:r>
            <a:r>
              <a:rPr lang="nb-NO" sz="3000" dirty="0" smtClean="0"/>
              <a:t>    </a:t>
            </a:r>
            <a:r>
              <a:rPr lang="nb-NO" sz="3000" dirty="0" smtClean="0">
                <a:sym typeface="Symbol"/>
              </a:rPr>
              <a:t> </a:t>
            </a:r>
            <a:r>
              <a:rPr lang="nb-NO" sz="3000" b="1" dirty="0" smtClean="0">
                <a:sym typeface="Symbol"/>
              </a:rPr>
              <a:t>K </a:t>
            </a:r>
            <a:r>
              <a:rPr lang="nb-NO" sz="3000" b="1" dirty="0" err="1" smtClean="0">
                <a:sym typeface="Symbol"/>
              </a:rPr>
              <a:t>Kn</a:t>
            </a:r>
            <a:r>
              <a:rPr lang="nb-NO" sz="3000" b="1" dirty="0" smtClean="0">
                <a:sym typeface="Symbol"/>
              </a:rPr>
              <a:t> 2</a:t>
            </a:r>
            <a:r>
              <a:rPr lang="nb-NO" sz="3000" b="1" dirty="0" smtClean="0"/>
              <a:t>      </a:t>
            </a:r>
            <a:r>
              <a:rPr lang="nb-NO" sz="3000" dirty="0" smtClean="0">
                <a:sym typeface="Symbol"/>
              </a:rPr>
              <a:t></a:t>
            </a:r>
            <a:r>
              <a:rPr lang="nb-NO" sz="3000" dirty="0" smtClean="0"/>
              <a:t> </a:t>
            </a:r>
            <a:r>
              <a:rPr lang="nb-NO" sz="3000" b="1" dirty="0" smtClean="0"/>
              <a:t>10 9      </a:t>
            </a:r>
            <a:r>
              <a:rPr lang="nb-NO" sz="3000" b="1" dirty="0" smtClean="0">
                <a:sym typeface="Symbol"/>
              </a:rPr>
              <a:t></a:t>
            </a:r>
            <a:r>
              <a:rPr lang="nb-NO" sz="3000" b="1" dirty="0" smtClean="0"/>
              <a:t> 9 7</a:t>
            </a:r>
            <a:r>
              <a:rPr lang="nb-NO" sz="3000" dirty="0" smtClean="0"/>
              <a:t/>
            </a:r>
            <a:br>
              <a:rPr lang="nb-NO" sz="3000" dirty="0" smtClean="0"/>
            </a:br>
            <a:r>
              <a:rPr lang="nb-NO" sz="3000" dirty="0" smtClean="0"/>
              <a:t>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000" b="1" dirty="0" smtClean="0">
                <a:sym typeface="Symbol"/>
              </a:rPr>
              <a:t>6 5 4 3</a:t>
            </a:r>
            <a:r>
              <a:rPr lang="nb-NO" sz="3000" b="1" dirty="0" smtClean="0"/>
              <a:t>     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3000" b="1" dirty="0" smtClean="0">
                <a:sym typeface="Symbol"/>
              </a:rPr>
              <a:t>E D </a:t>
            </a:r>
            <a:r>
              <a:rPr lang="nb-NO" sz="3000" b="1" dirty="0" err="1" smtClean="0">
                <a:sym typeface="Symbol"/>
              </a:rPr>
              <a:t>Kn</a:t>
            </a:r>
            <a:r>
              <a:rPr lang="nb-NO" sz="3000" b="1" dirty="0" smtClean="0"/>
              <a:t/>
            </a:r>
            <a:br>
              <a:rPr lang="nb-NO" sz="3000" b="1" dirty="0" smtClean="0"/>
            </a:br>
            <a:r>
              <a:rPr lang="nb-NO" sz="3000" b="1" dirty="0" smtClean="0"/>
              <a:t>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000" b="1" dirty="0" smtClean="0">
                <a:sym typeface="Symbol"/>
              </a:rPr>
              <a:t> </a:t>
            </a:r>
            <a:r>
              <a:rPr lang="nb-NO" sz="3000" b="1" dirty="0" smtClean="0"/>
              <a:t>E D 5        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3000" b="1" dirty="0" smtClean="0"/>
              <a:t> K </a:t>
            </a:r>
            <a:r>
              <a:rPr lang="nb-NO" sz="3000" b="1" dirty="0" err="1" smtClean="0"/>
              <a:t>Kn</a:t>
            </a:r>
            <a:r>
              <a:rPr lang="nb-NO" sz="3000" b="1" dirty="0" smtClean="0"/>
              <a:t> 3 2</a:t>
            </a:r>
            <a:br>
              <a:rPr lang="nb-NO" sz="3000" b="1" dirty="0" smtClean="0"/>
            </a:br>
            <a:r>
              <a:rPr lang="nb-NO" sz="3000" b="1" dirty="0" smtClean="0"/>
              <a:t>   </a:t>
            </a:r>
            <a:r>
              <a:rPr lang="nb-NO" sz="3000" b="1" dirty="0" smtClean="0">
                <a:sym typeface="Symbol"/>
              </a:rPr>
              <a:t> E</a:t>
            </a:r>
            <a:r>
              <a:rPr lang="nb-NO" sz="3000" b="1" dirty="0" smtClean="0"/>
              <a:t> 8 5         </a:t>
            </a:r>
            <a:r>
              <a:rPr lang="nb-NO" sz="3000" b="1" dirty="0" smtClean="0">
                <a:sym typeface="Symbol"/>
              </a:rPr>
              <a:t> D 4        </a:t>
            </a:r>
            <a:r>
              <a:rPr lang="nb-NO" sz="3000" b="1" dirty="0" smtClean="0"/>
              <a:t> K 7 4 3</a:t>
            </a:r>
            <a:endParaRPr lang="nb-NO" sz="3000" b="1" dirty="0" smtClean="0">
              <a:sym typeface="Symbol"/>
            </a:endParaRPr>
          </a:p>
          <a:p>
            <a:pPr>
              <a:buNone/>
            </a:pPr>
            <a:r>
              <a:rPr lang="nb-NO" sz="3000" b="1" dirty="0" smtClean="0">
                <a:sym typeface="Symbol"/>
              </a:rPr>
              <a:t>                        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   </a:t>
            </a:r>
            <a:r>
              <a:rPr lang="nb-NO" sz="3000" b="1" dirty="0" smtClean="0">
                <a:sym typeface="Symbol"/>
              </a:rPr>
              <a:t>K 10 9 7</a:t>
            </a:r>
            <a:r>
              <a:rPr lang="nb-NO" sz="3000" b="1" dirty="0" smtClean="0"/>
              <a:t>                    </a:t>
            </a:r>
          </a:p>
          <a:p>
            <a:pPr>
              <a:buNone/>
            </a:pP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                          </a:t>
            </a:r>
            <a:r>
              <a:rPr lang="nb-NO" sz="3000" b="1" dirty="0" smtClean="0">
                <a:sym typeface="Symbol"/>
              </a:rPr>
              <a:t> 10 6 4</a:t>
            </a:r>
            <a:r>
              <a:rPr lang="nb-NO" sz="30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b-NO" sz="3000" b="1" dirty="0" smtClean="0"/>
              <a:t>                               </a:t>
            </a:r>
          </a:p>
          <a:p>
            <a:pPr>
              <a:buNone/>
            </a:pPr>
            <a:r>
              <a:rPr lang="nb-NO" sz="3000" b="1" dirty="0" smtClean="0">
                <a:sym typeface="Symbol"/>
              </a:rPr>
              <a:t>                           D </a:t>
            </a:r>
            <a:r>
              <a:rPr lang="nb-NO" sz="3000" b="1" dirty="0" err="1" smtClean="0">
                <a:sym typeface="Symbol"/>
              </a:rPr>
              <a:t>Kn</a:t>
            </a:r>
            <a:r>
              <a:rPr lang="nb-NO" sz="3000" b="1" dirty="0" smtClean="0">
                <a:sym typeface="Symbol"/>
              </a:rPr>
              <a:t> 6 2</a:t>
            </a:r>
            <a:r>
              <a:rPr lang="nb-NO" sz="3000" b="1" dirty="0" smtClean="0"/>
              <a:t> </a:t>
            </a:r>
          </a:p>
          <a:p>
            <a:pPr>
              <a:buNone/>
            </a:pPr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500034" y="4429132"/>
            <a:ext cx="8429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400" b="1" dirty="0" smtClean="0"/>
              <a:t>Kommentar:</a:t>
            </a:r>
          </a:p>
          <a:p>
            <a:r>
              <a:rPr lang="nb-NO" sz="2400" b="1" dirty="0" smtClean="0"/>
              <a:t>La Syd beholde stikket for damen. Nå har ikke N-S forbindelse til godspilt spar når Syd får for hjerter konge.</a:t>
            </a:r>
            <a:endParaRPr lang="nb-NO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8001056" cy="4500594"/>
          </a:xfrm>
        </p:spPr>
        <p:txBody>
          <a:bodyPr>
            <a:normAutofit fontScale="90000"/>
          </a:bodyPr>
          <a:lstStyle/>
          <a:p>
            <a:pPr algn="l"/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3200" dirty="0" smtClean="0"/>
              <a:t>DUKKE – IKKE TA STIKK VED FØRSTE</a:t>
            </a:r>
            <a:br>
              <a:rPr lang="nb-NO" sz="3200" dirty="0" smtClean="0"/>
            </a:br>
            <a:r>
              <a:rPr lang="nb-NO" sz="3200" dirty="0" smtClean="0"/>
              <a:t>                        ANLEDNING</a:t>
            </a:r>
            <a:br>
              <a:rPr lang="nb-NO" sz="3200" dirty="0" smtClean="0"/>
            </a:br>
            <a:r>
              <a:rPr lang="nb-NO" sz="3200" dirty="0" smtClean="0"/>
              <a:t/>
            </a:r>
            <a:br>
              <a:rPr lang="nb-NO" sz="3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 9 6</a:t>
            </a:r>
            <a:r>
              <a:rPr lang="nb-NO" sz="2200" dirty="0" smtClean="0">
                <a:solidFill>
                  <a:schemeClr val="tx1"/>
                </a:solidFill>
              </a:rPr>
              <a:t> 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</a:t>
            </a:r>
            <a:r>
              <a:rPr lang="nb-NO" sz="2200" dirty="0" smtClean="0">
                <a:solidFill>
                  <a:schemeClr val="tx1"/>
                </a:solidFill>
              </a:rPr>
              <a:t> K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4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10 9 3 2</a:t>
            </a:r>
            <a:r>
              <a:rPr lang="nb-NO" sz="2200" dirty="0" smtClean="0">
                <a:solidFill>
                  <a:schemeClr val="tx1"/>
                </a:solidFill>
              </a:rPr>
              <a:t>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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E 7</a:t>
            </a: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   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6 5 4          </a:t>
            </a:r>
            <a:r>
              <a:rPr lang="nb-NO" sz="2200" dirty="0" smtClean="0">
                <a:solidFill>
                  <a:srgbClr val="FF0000"/>
                </a:solidFill>
                <a:sym typeface="Symbol"/>
              </a:rPr>
              <a:t></a:t>
            </a:r>
            <a:r>
              <a:rPr lang="nb-NO" sz="2200" dirty="0" smtClean="0">
                <a:solidFill>
                  <a:schemeClr val="tx1"/>
                </a:solidFill>
              </a:rPr>
              <a:t> K D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                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</a:t>
            </a:r>
            <a:r>
              <a:rPr lang="nb-NO" sz="2200" dirty="0" smtClean="0">
                <a:sym typeface="Symbol"/>
              </a:rPr>
              <a:t>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10</a:t>
            </a:r>
            <a:r>
              <a:rPr lang="nb-NO" sz="2200" dirty="0" smtClean="0">
                <a:solidFill>
                  <a:schemeClr val="tx1"/>
                </a:solidFill>
              </a:rPr>
              <a:t> 8 7 </a:t>
            </a:r>
            <a:r>
              <a:rPr lang="nb-NO" sz="2200" dirty="0" smtClean="0">
                <a:solidFill>
                  <a:schemeClr val="tx1"/>
                </a:solidFill>
                <a:sym typeface="Symbol"/>
              </a:rPr>
              <a:t>            </a:t>
            </a:r>
            <a:r>
              <a:rPr lang="nb-NO" sz="2200" dirty="0" smtClean="0">
                <a:solidFill>
                  <a:schemeClr val="tx1"/>
                </a:solidFill>
              </a:rPr>
              <a:t> E K D </a:t>
            </a:r>
            <a:r>
              <a:rPr lang="nb-NO" sz="2200" dirty="0" err="1" smtClean="0">
                <a:solidFill>
                  <a:schemeClr val="tx1"/>
                </a:solidFill>
              </a:rPr>
              <a:t>Kn</a:t>
            </a:r>
            <a:r>
              <a:rPr lang="nb-NO" sz="2200" dirty="0" smtClean="0">
                <a:solidFill>
                  <a:schemeClr val="tx1"/>
                </a:solidFill>
              </a:rPr>
              <a:t> 6 2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/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1000" dirty="0" smtClean="0">
                <a:solidFill>
                  <a:schemeClr val="tx1"/>
                </a:solidFill>
              </a:rPr>
              <a:t/>
            </a:r>
            <a:br>
              <a:rPr lang="nb-NO" sz="10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</a:t>
            </a:r>
            <a:br>
              <a:rPr lang="nb-NO" sz="2200" dirty="0" smtClean="0">
                <a:solidFill>
                  <a:schemeClr val="tx1"/>
                </a:solidFill>
              </a:rPr>
            </a:br>
            <a:r>
              <a:rPr lang="nb-NO" sz="2200" dirty="0" smtClean="0">
                <a:solidFill>
                  <a:schemeClr val="tx1"/>
                </a:solidFill>
              </a:rPr>
              <a:t>    </a:t>
            </a:r>
            <a:r>
              <a:rPr lang="nb-NO" sz="2200" dirty="0" smtClean="0">
                <a:solidFill>
                  <a:schemeClr val="tx1"/>
                </a:solidFill>
                <a:latin typeface="Verdana" pitchFamily="34" charset="0"/>
                <a:sym typeface="Symbol"/>
              </a:rPr>
              <a:t>  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14348" y="4143380"/>
            <a:ext cx="7921590" cy="1887108"/>
          </a:xfrm>
        </p:spPr>
        <p:txBody>
          <a:bodyPr>
            <a:noAutofit/>
          </a:bodyPr>
          <a:lstStyle/>
          <a:p>
            <a:pPr algn="l"/>
            <a:r>
              <a:rPr lang="nb-NO" sz="2800" b="1" dirty="0" smtClean="0">
                <a:solidFill>
                  <a:schemeClr val="tx1"/>
                </a:solidFill>
              </a:rPr>
              <a:t>Syd åpner med 1 spar, og det går pass rundt til Øst som melder 3 NT direkte.  Syd spiller ut spar syv til damen hos Nord.  Spilleplan?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/>
            </a:r>
            <a:br>
              <a:rPr lang="nb-NO" dirty="0" smtClean="0">
                <a:solidFill>
                  <a:schemeClr val="tx1"/>
                </a:solidFill>
              </a:rPr>
            </a:br>
            <a:r>
              <a:rPr lang="nb-NO" b="1" dirty="0" smtClean="0"/>
              <a:t> 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207</TotalTime>
  <Words>499</Words>
  <Application>Microsoft Office PowerPoint</Application>
  <PresentationFormat>Skjermfremvisning (4:3)</PresentationFormat>
  <Paragraphs>128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20</vt:i4>
      </vt:variant>
    </vt:vector>
  </HeadingPairs>
  <TitlesOfParts>
    <vt:vector size="21" baseType="lpstr">
      <vt:lpstr>Default Theme</vt:lpstr>
      <vt:lpstr>  DUKKE – IKKE TA STIKK VED FØRSTE                         ANLEDNING                    6 3                        E 10 7                   Kn 4 2                   E 10 9 7                   E D Kn 2                K 5                   D 10 9 8                E Kn 5 3             </vt:lpstr>
      <vt:lpstr>PowerPoint-presentasjon</vt:lpstr>
      <vt:lpstr>  DUKKE – IKKE TA STIKK VED FØRSTE                         ANLEDNING                    6 2                        E 8 7                   E D Kn 4                10 9 3                   Kn 7 6                   E K 8 4                   E D 6 2                  K 7 3             </vt:lpstr>
      <vt:lpstr>PowerPoint-presentasjon</vt:lpstr>
      <vt:lpstr>  DUKKE – IKKE TA STIKK VED FØRSTE                         ANLEDNING                    E 5                        K D 8 3                   E Kn 7                   5 4                   K D Kn 8 3            10 7 6                   D 6 5                     E K 9 2             </vt:lpstr>
      <vt:lpstr>PowerPoint-presentasjon</vt:lpstr>
      <vt:lpstr>  DUKKE – IKKE TA STIKK VED FØRSTE                         ANLEDNING                    K Kn 2                   9 7                   6 5 4 3                  E D Kn                   E D 5                     K Kn 3 2                   E 8 5                     K 7 4 3             </vt:lpstr>
      <vt:lpstr>PowerPoint-presentasjon</vt:lpstr>
      <vt:lpstr>  DUKKE – IKKE TA STIKK VED FØRSTE                         ANLEDNING                    9 6                   K Kn 4                   10 9 3 2           E 7                   Kn 6 5 4           K D                   10 8 7              E K D Kn 6 2             </vt:lpstr>
      <vt:lpstr>PowerPoint-presentasjon</vt:lpstr>
      <vt:lpstr>  DUKKE – IKKE TA STIKK VED FØRSTE                         ANLEDNING                    E 4                       K 10 6 5                   9 8 4                    E D 7                   5 4                       E K 9 8                   K D 8 7 5 2          4 3             </vt:lpstr>
      <vt:lpstr>PowerPoint-presentasjon</vt:lpstr>
      <vt:lpstr>  DUKKE – IKKE TA STIKK VED FØRSTE                         ANLEDNING                    E 9 4                    K D Kn 6 3 2                   E K 7 6 5              10 8 2                   E 4                       8                   9 8 4                    K 7 6             </vt:lpstr>
      <vt:lpstr>PowerPoint-presentasjon</vt:lpstr>
      <vt:lpstr>  DUKKE – IKKE TA STIKK VED FØRSTE                         ANLEDNING                    K 10 9 7                    E D Kn 5 4                   E 3                             7 6 5                   8 6                             K 5                   D Kn 5 3 2                 E 10 4             </vt:lpstr>
      <vt:lpstr>PowerPoint-presentasjon</vt:lpstr>
      <vt:lpstr>  DUKKE – IKKE TA STIKK VED FØRSTE                         ANLEDNING                    8 6                             K 9 2                   kn 10 4                      5                   E 8 5 3 2                   K 6 4                   E 10 5                        K D Kn 9 8 3             </vt:lpstr>
      <vt:lpstr>PowerPoint-presentasjon</vt:lpstr>
      <vt:lpstr>  DUKKE – IKKE TA STIKK VED FØRSTE                         ANLEDNING             E 4 3                      K D Kn 6            K kn                       E D 5            E 9 5 2                   K D 7            8 7 3 2                   E 10 5             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DUKKE – IKKE TA STIKK VED FØRSTE ANLEDNING 6 3 Kn 4 2       E Kn 9 7 5      K 8 3                     10 6 2 D 4</dc:title>
  <dc:creator>Per</dc:creator>
  <cp:lastModifiedBy>Bruker</cp:lastModifiedBy>
  <cp:revision>26</cp:revision>
  <dcterms:created xsi:type="dcterms:W3CDTF">2009-09-08T08:36:01Z</dcterms:created>
  <dcterms:modified xsi:type="dcterms:W3CDTF">2014-10-16T22:24:09Z</dcterms:modified>
</cp:coreProperties>
</file>