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88163" cy="1002188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206" y="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Avrundet rektangel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Avrundet rektangel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tel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nb-NO" smtClean="0"/>
              <a:t>Klikk for å redigere tittelstil</a:t>
            </a:r>
            <a:endParaRPr kumimoji="0" lang="en-US"/>
          </a:p>
        </p:txBody>
      </p:sp>
      <p:sp>
        <p:nvSpPr>
          <p:cNvPr id="20" name="Undertittel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nb-NO" smtClean="0"/>
              <a:t>Klikk for å redigere undertittelstil i malen</a:t>
            </a:r>
            <a:endParaRPr kumimoji="0" lang="en-US"/>
          </a:p>
        </p:txBody>
      </p:sp>
      <p:sp>
        <p:nvSpPr>
          <p:cNvPr id="19" name="Plassholder for dato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699CB88-5E1A-4FAC-892A-60949ACB1F6F}" type="datetimeFigureOut">
              <a:rPr lang="en-US" smtClean="0"/>
              <a:pPr/>
              <a:t>10/17/2014</a:t>
            </a:fld>
            <a:endParaRPr lang="en-US"/>
          </a:p>
        </p:txBody>
      </p:sp>
      <p:sp>
        <p:nvSpPr>
          <p:cNvPr id="8" name="Plassholder for bunn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11" name="Plassholder for lysbildenumm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1974DF9-AD47-4691-BA21-BBFCE3637A9A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nb-NO" smtClean="0"/>
              <a:t>Klikk for å redigere tittelstil</a:t>
            </a:r>
            <a:endParaRPr kumimoji="0" lang="en-US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nb-NO" smtClean="0"/>
              <a:t>Klikk for å redigere tekststiler i malen</a:t>
            </a:r>
          </a:p>
          <a:p>
            <a:pPr lvl="1" eaLnBrk="1" latinLnBrk="0" hangingPunct="1"/>
            <a:r>
              <a:rPr lang="nb-NO" smtClean="0"/>
              <a:t>Andre nivå</a:t>
            </a:r>
          </a:p>
          <a:p>
            <a:pPr lvl="2" eaLnBrk="1" latinLnBrk="0" hangingPunct="1"/>
            <a:r>
              <a:rPr lang="nb-NO" smtClean="0"/>
              <a:t>Tredje nivå</a:t>
            </a:r>
          </a:p>
          <a:p>
            <a:pPr lvl="3" eaLnBrk="1" latinLnBrk="0" hangingPunct="1"/>
            <a:r>
              <a:rPr lang="nb-NO" smtClean="0"/>
              <a:t>Fjerde nivå</a:t>
            </a:r>
          </a:p>
          <a:p>
            <a:pPr lvl="4" eaLnBrk="1" latinLnBrk="0" hangingPunct="1"/>
            <a:r>
              <a:rPr lang="nb-NO" smtClean="0"/>
              <a:t>Femte nivå</a:t>
            </a:r>
            <a:endParaRPr kumimoji="0" lang="en-US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699CB88-5E1A-4FAC-892A-60949ACB1F6F}" type="datetimeFigureOut">
              <a:rPr lang="en-US" smtClean="0"/>
              <a:pPr/>
              <a:t>10/17/2014</a:t>
            </a:fld>
            <a:endParaRPr lang="en-US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1974DF9-AD47-4691-BA21-BBFCE3637A9A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nb-NO" smtClean="0"/>
              <a:t>Klikk for å redigere tittelstil</a:t>
            </a:r>
            <a:endParaRPr kumimoji="0" lang="en-US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nb-NO" smtClean="0"/>
              <a:t>Klikk for å redigere tekststiler i malen</a:t>
            </a:r>
          </a:p>
          <a:p>
            <a:pPr lvl="1" eaLnBrk="1" latinLnBrk="0" hangingPunct="1"/>
            <a:r>
              <a:rPr lang="nb-NO" smtClean="0"/>
              <a:t>Andre nivå</a:t>
            </a:r>
          </a:p>
          <a:p>
            <a:pPr lvl="2" eaLnBrk="1" latinLnBrk="0" hangingPunct="1"/>
            <a:r>
              <a:rPr lang="nb-NO" smtClean="0"/>
              <a:t>Tredje nivå</a:t>
            </a:r>
          </a:p>
          <a:p>
            <a:pPr lvl="3" eaLnBrk="1" latinLnBrk="0" hangingPunct="1"/>
            <a:r>
              <a:rPr lang="nb-NO" smtClean="0"/>
              <a:t>Fjerde nivå</a:t>
            </a:r>
          </a:p>
          <a:p>
            <a:pPr lvl="4" eaLnBrk="1" latinLnBrk="0" hangingPunct="1"/>
            <a:r>
              <a:rPr lang="nb-NO" smtClean="0"/>
              <a:t>Femte nivå</a:t>
            </a:r>
            <a:endParaRPr kumimoji="0" lang="en-US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699CB88-5E1A-4FAC-892A-60949ACB1F6F}" type="datetimeFigureOut">
              <a:rPr lang="en-US" smtClean="0"/>
              <a:pPr/>
              <a:t>10/17/2014</a:t>
            </a:fld>
            <a:endParaRPr lang="en-US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1974DF9-AD47-4691-BA21-BBFCE3637A9A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nb-NO" smtClean="0"/>
              <a:t>Klikk for å redigere tittelstil</a:t>
            </a:r>
            <a:endParaRPr kumimoji="0" lang="en-US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nb-NO" smtClean="0"/>
              <a:t>Klikk for å redigere tekststiler i malen</a:t>
            </a:r>
          </a:p>
          <a:p>
            <a:pPr lvl="1" eaLnBrk="1" latinLnBrk="0" hangingPunct="1"/>
            <a:r>
              <a:rPr lang="nb-NO" smtClean="0"/>
              <a:t>Andre nivå</a:t>
            </a:r>
          </a:p>
          <a:p>
            <a:pPr lvl="2" eaLnBrk="1" latinLnBrk="0" hangingPunct="1"/>
            <a:r>
              <a:rPr lang="nb-NO" smtClean="0"/>
              <a:t>Tredje nivå</a:t>
            </a:r>
          </a:p>
          <a:p>
            <a:pPr lvl="3" eaLnBrk="1" latinLnBrk="0" hangingPunct="1"/>
            <a:r>
              <a:rPr lang="nb-NO" smtClean="0"/>
              <a:t>Fjerde nivå</a:t>
            </a:r>
          </a:p>
          <a:p>
            <a:pPr lvl="4" eaLnBrk="1" latinLnBrk="0" hangingPunct="1"/>
            <a:r>
              <a:rPr lang="nb-NO" smtClean="0"/>
              <a:t>Femte nivå</a:t>
            </a:r>
            <a:endParaRPr kumimoji="0" lang="en-US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699CB88-5E1A-4FAC-892A-60949ACB1F6F}" type="datetimeFigureOut">
              <a:rPr lang="en-US" smtClean="0"/>
              <a:pPr/>
              <a:t>10/17/2014</a:t>
            </a:fld>
            <a:endParaRPr lang="en-US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1974DF9-AD47-4691-BA21-BBFCE3637A9A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Inndeling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Avrundet rektangel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Avrundet rektangel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nb-NO" smtClean="0"/>
              <a:t>Klikk for å redigere tittelstil</a:t>
            </a:r>
            <a:endParaRPr kumimoji="0" lang="en-US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nb-NO" smtClean="0"/>
              <a:t>Klikk for å redigere tekststiler i malen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699CB88-5E1A-4FAC-892A-60949ACB1F6F}" type="datetimeFigureOut">
              <a:rPr lang="en-US" smtClean="0"/>
              <a:pPr/>
              <a:t>10/17/2014</a:t>
            </a:fld>
            <a:endParaRPr lang="en-US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1974DF9-AD47-4691-BA21-BBFCE3637A9A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nb-NO" smtClean="0"/>
              <a:t>Klikk for å redigere tittelstil</a:t>
            </a:r>
            <a:endParaRPr kumimoji="0" lang="en-US"/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nb-NO" smtClean="0"/>
              <a:t>Klikk for å redigere tekststiler i malen</a:t>
            </a:r>
          </a:p>
          <a:p>
            <a:pPr lvl="1" eaLnBrk="1" latinLnBrk="0" hangingPunct="1"/>
            <a:r>
              <a:rPr lang="nb-NO" smtClean="0"/>
              <a:t>Andre nivå</a:t>
            </a:r>
          </a:p>
          <a:p>
            <a:pPr lvl="2" eaLnBrk="1" latinLnBrk="0" hangingPunct="1"/>
            <a:r>
              <a:rPr lang="nb-NO" smtClean="0"/>
              <a:t>Tredje nivå</a:t>
            </a:r>
          </a:p>
          <a:p>
            <a:pPr lvl="3" eaLnBrk="1" latinLnBrk="0" hangingPunct="1"/>
            <a:r>
              <a:rPr lang="nb-NO" smtClean="0"/>
              <a:t>Fjerde nivå</a:t>
            </a:r>
          </a:p>
          <a:p>
            <a:pPr lvl="4" eaLnBrk="1" latinLnBrk="0" hangingPunct="1"/>
            <a:r>
              <a:rPr lang="nb-NO" smtClean="0"/>
              <a:t>Femte nivå</a:t>
            </a:r>
            <a:endParaRPr kumimoji="0" lang="en-US"/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nb-NO" smtClean="0"/>
              <a:t>Klikk for å redigere tekststiler i malen</a:t>
            </a:r>
          </a:p>
          <a:p>
            <a:pPr lvl="1" eaLnBrk="1" latinLnBrk="0" hangingPunct="1"/>
            <a:r>
              <a:rPr lang="nb-NO" smtClean="0"/>
              <a:t>Andre nivå</a:t>
            </a:r>
          </a:p>
          <a:p>
            <a:pPr lvl="2" eaLnBrk="1" latinLnBrk="0" hangingPunct="1"/>
            <a:r>
              <a:rPr lang="nb-NO" smtClean="0"/>
              <a:t>Tredje nivå</a:t>
            </a:r>
          </a:p>
          <a:p>
            <a:pPr lvl="3" eaLnBrk="1" latinLnBrk="0" hangingPunct="1"/>
            <a:r>
              <a:rPr lang="nb-NO" smtClean="0"/>
              <a:t>Fjerde nivå</a:t>
            </a:r>
          </a:p>
          <a:p>
            <a:pPr lvl="4" eaLnBrk="1" latinLnBrk="0" hangingPunct="1"/>
            <a:r>
              <a:rPr lang="nb-NO" smtClean="0"/>
              <a:t>Femte nivå</a:t>
            </a:r>
            <a:endParaRPr kumimoji="0" lang="en-US"/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699CB88-5E1A-4FAC-892A-60949ACB1F6F}" type="datetimeFigureOut">
              <a:rPr lang="en-US" smtClean="0"/>
              <a:pPr/>
              <a:t>10/17/2014</a:t>
            </a:fld>
            <a:endParaRPr lang="en-US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1974DF9-AD47-4691-BA21-BBFCE3637A9A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nb-NO" smtClean="0"/>
              <a:t>Klikk for å redigere tittelstil</a:t>
            </a:r>
            <a:endParaRPr kumimoji="0" lang="en-US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nb-NO" smtClean="0"/>
              <a:t>Klikk for å redigere tekststiler i malen</a:t>
            </a:r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nb-NO" smtClean="0"/>
              <a:t>Klikk for å redigere tekststiler i malen</a:t>
            </a:r>
          </a:p>
        </p:txBody>
      </p:sp>
      <p:sp>
        <p:nvSpPr>
          <p:cNvPr id="5" name="Plassholder for innhold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nb-NO" smtClean="0"/>
              <a:t>Klikk for å redigere tekststiler i malen</a:t>
            </a:r>
          </a:p>
          <a:p>
            <a:pPr lvl="1" eaLnBrk="1" latinLnBrk="0" hangingPunct="1"/>
            <a:r>
              <a:rPr lang="nb-NO" smtClean="0"/>
              <a:t>Andre nivå</a:t>
            </a:r>
          </a:p>
          <a:p>
            <a:pPr lvl="2" eaLnBrk="1" latinLnBrk="0" hangingPunct="1"/>
            <a:r>
              <a:rPr lang="nb-NO" smtClean="0"/>
              <a:t>Tredje nivå</a:t>
            </a:r>
          </a:p>
          <a:p>
            <a:pPr lvl="3" eaLnBrk="1" latinLnBrk="0" hangingPunct="1"/>
            <a:r>
              <a:rPr lang="nb-NO" smtClean="0"/>
              <a:t>Fjerde nivå</a:t>
            </a:r>
          </a:p>
          <a:p>
            <a:pPr lvl="4" eaLnBrk="1" latinLnBrk="0" hangingPunct="1"/>
            <a:r>
              <a:rPr lang="nb-NO" smtClean="0"/>
              <a:t>Femte nivå</a:t>
            </a:r>
            <a:endParaRPr kumimoji="0" lang="en-US"/>
          </a:p>
        </p:txBody>
      </p:sp>
      <p:sp>
        <p:nvSpPr>
          <p:cNvPr id="6" name="Plassholder for innhold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nb-NO" smtClean="0"/>
              <a:t>Klikk for å redigere tekststiler i malen</a:t>
            </a:r>
          </a:p>
          <a:p>
            <a:pPr lvl="1" eaLnBrk="1" latinLnBrk="0" hangingPunct="1"/>
            <a:r>
              <a:rPr lang="nb-NO" smtClean="0"/>
              <a:t>Andre nivå</a:t>
            </a:r>
          </a:p>
          <a:p>
            <a:pPr lvl="2" eaLnBrk="1" latinLnBrk="0" hangingPunct="1"/>
            <a:r>
              <a:rPr lang="nb-NO" smtClean="0"/>
              <a:t>Tredje nivå</a:t>
            </a:r>
          </a:p>
          <a:p>
            <a:pPr lvl="3" eaLnBrk="1" latinLnBrk="0" hangingPunct="1"/>
            <a:r>
              <a:rPr lang="nb-NO" smtClean="0"/>
              <a:t>Fjerde nivå</a:t>
            </a:r>
          </a:p>
          <a:p>
            <a:pPr lvl="4" eaLnBrk="1" latinLnBrk="0" hangingPunct="1"/>
            <a:r>
              <a:rPr lang="nb-NO" smtClean="0"/>
              <a:t>Femte nivå</a:t>
            </a:r>
            <a:endParaRPr kumimoji="0" lang="en-US"/>
          </a:p>
        </p:txBody>
      </p:sp>
      <p:sp>
        <p:nvSpPr>
          <p:cNvPr id="7" name="Plassholder for dato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699CB88-5E1A-4FAC-892A-60949ACB1F6F}" type="datetimeFigureOut">
              <a:rPr lang="en-US" smtClean="0"/>
              <a:pPr/>
              <a:t>10/17/2014</a:t>
            </a:fld>
            <a:endParaRPr lang="en-US"/>
          </a:p>
        </p:txBody>
      </p:sp>
      <p:sp>
        <p:nvSpPr>
          <p:cNvPr id="8" name="Plassholder for bunn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9" name="Plassholder for lysbilde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1974DF9-AD47-4691-BA21-BBFCE3637A9A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nb-NO" smtClean="0"/>
              <a:t>Klikk for å redigere tittelstil</a:t>
            </a:r>
            <a:endParaRPr kumimoji="0" lang="en-US"/>
          </a:p>
        </p:txBody>
      </p:sp>
      <p:sp>
        <p:nvSpPr>
          <p:cNvPr id="3" name="Plassholder for dato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699CB88-5E1A-4FAC-892A-60949ACB1F6F}" type="datetimeFigureOut">
              <a:rPr lang="en-US" smtClean="0"/>
              <a:pPr/>
              <a:t>10/17/2014</a:t>
            </a:fld>
            <a:endParaRPr lang="en-US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1974DF9-AD47-4691-BA21-BBFCE3637A9A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Avrundet rektangel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Plassholder for dato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699CB88-5E1A-4FAC-892A-60949ACB1F6F}" type="datetimeFigureOut">
              <a:rPr lang="en-US" smtClean="0"/>
              <a:pPr/>
              <a:t>10/17/2014</a:t>
            </a:fld>
            <a:endParaRPr lang="en-US"/>
          </a:p>
        </p:txBody>
      </p:sp>
      <p:sp>
        <p:nvSpPr>
          <p:cNvPr id="3" name="Plassholder for bunn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1974DF9-AD47-4691-BA21-BBFCE3637A9A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nb-NO" smtClean="0"/>
              <a:t>Klikk for å redigere tittelstil</a:t>
            </a:r>
            <a:endParaRPr kumimoji="0" lang="en-US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nb-NO" smtClean="0"/>
              <a:t>Klikk for å redigere tekststiler i malen</a:t>
            </a:r>
          </a:p>
          <a:p>
            <a:pPr lvl="1" eaLnBrk="1" latinLnBrk="0" hangingPunct="1"/>
            <a:r>
              <a:rPr lang="nb-NO" smtClean="0"/>
              <a:t>Andre nivå</a:t>
            </a:r>
          </a:p>
          <a:p>
            <a:pPr lvl="2" eaLnBrk="1" latinLnBrk="0" hangingPunct="1"/>
            <a:r>
              <a:rPr lang="nb-NO" smtClean="0"/>
              <a:t>Tredje nivå</a:t>
            </a:r>
          </a:p>
          <a:p>
            <a:pPr lvl="3" eaLnBrk="1" latinLnBrk="0" hangingPunct="1"/>
            <a:r>
              <a:rPr lang="nb-NO" smtClean="0"/>
              <a:t>Fjerde nivå</a:t>
            </a:r>
          </a:p>
          <a:p>
            <a:pPr lvl="4" eaLnBrk="1" latinLnBrk="0" hangingPunct="1"/>
            <a:r>
              <a:rPr lang="nb-NO" smtClean="0"/>
              <a:t>Femte nivå</a:t>
            </a:r>
            <a:endParaRPr kumimoji="0" lang="en-US"/>
          </a:p>
        </p:txBody>
      </p:sp>
      <p:sp>
        <p:nvSpPr>
          <p:cNvPr id="4" name="Plassholder for innhold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nb-NO" smtClean="0"/>
              <a:t>Klikk for å redigere tekststiler i malen</a:t>
            </a:r>
          </a:p>
          <a:p>
            <a:pPr lvl="1" eaLnBrk="1" latinLnBrk="0" hangingPunct="1"/>
            <a:r>
              <a:rPr lang="nb-NO" smtClean="0"/>
              <a:t>Andre nivå</a:t>
            </a:r>
          </a:p>
          <a:p>
            <a:pPr lvl="2" eaLnBrk="1" latinLnBrk="0" hangingPunct="1"/>
            <a:r>
              <a:rPr lang="nb-NO" smtClean="0"/>
              <a:t>Tredje nivå</a:t>
            </a:r>
          </a:p>
          <a:p>
            <a:pPr lvl="3" eaLnBrk="1" latinLnBrk="0" hangingPunct="1"/>
            <a:r>
              <a:rPr lang="nb-NO" smtClean="0"/>
              <a:t>Fjerde nivå</a:t>
            </a:r>
          </a:p>
          <a:p>
            <a:pPr lvl="4" eaLnBrk="1" latinLnBrk="0" hangingPunct="1"/>
            <a:r>
              <a:rPr lang="nb-NO" smtClean="0"/>
              <a:t>Femte nivå</a:t>
            </a:r>
            <a:endParaRPr kumimoji="0" lang="en-US"/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699CB88-5E1A-4FAC-892A-60949ACB1F6F}" type="datetimeFigureOut">
              <a:rPr lang="en-US" smtClean="0"/>
              <a:pPr/>
              <a:t>10/17/2014</a:t>
            </a:fld>
            <a:endParaRPr lang="en-US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1974DF9-AD47-4691-BA21-BBFCE3637A9A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Avrundet rektangel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Avrund ett hjørne i rektangel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nb-NO" smtClean="0"/>
              <a:t>Klikk for å redigere tittelstil</a:t>
            </a:r>
            <a:endParaRPr kumimoji="0" lang="en-US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nb-NO" smtClean="0"/>
              <a:t>Klikk for å redigere tekststiler i malen</a:t>
            </a:r>
          </a:p>
          <a:p>
            <a:pPr lvl="1" eaLnBrk="1" latinLnBrk="0" hangingPunct="1"/>
            <a:r>
              <a:rPr lang="nb-NO" smtClean="0"/>
              <a:t>Andre nivå</a:t>
            </a:r>
          </a:p>
          <a:p>
            <a:pPr lvl="2" eaLnBrk="1" latinLnBrk="0" hangingPunct="1"/>
            <a:r>
              <a:rPr lang="nb-NO" smtClean="0"/>
              <a:t>Tredje nivå</a:t>
            </a:r>
          </a:p>
          <a:p>
            <a:pPr lvl="3" eaLnBrk="1" latinLnBrk="0" hangingPunct="1"/>
            <a:r>
              <a:rPr lang="nb-NO" smtClean="0"/>
              <a:t>Fjerde nivå</a:t>
            </a:r>
          </a:p>
          <a:p>
            <a:pPr lvl="4" eaLnBrk="1" latinLnBrk="0" hangingPunct="1"/>
            <a:r>
              <a:rPr lang="nb-NO" smtClean="0"/>
              <a:t>Femte nivå</a:t>
            </a:r>
            <a:endParaRPr kumimoji="0" lang="en-US"/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699CB88-5E1A-4FAC-892A-60949ACB1F6F}" type="datetimeFigureOut">
              <a:rPr lang="en-US" smtClean="0"/>
              <a:pPr/>
              <a:t>10/17/2014</a:t>
            </a:fld>
            <a:endParaRPr lang="en-US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1974DF9-AD47-4691-BA21-BBFCE3637A9A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3" name="Plassholder for bilde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nb-NO" smtClean="0"/>
              <a:t>Klikk ikonet for å legge til et bilde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Avrundet rektangel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Avrundet rektangel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Plassholder for tittel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nb-NO" smtClean="0"/>
              <a:t>Klikk for å redigere tittelstil</a:t>
            </a:r>
            <a:endParaRPr kumimoji="0" lang="en-US"/>
          </a:p>
        </p:txBody>
      </p:sp>
      <p:sp>
        <p:nvSpPr>
          <p:cNvPr id="4" name="Plassholder for tekst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nb-NO" smtClean="0"/>
              <a:t>Klikk for å redigere tekststiler i malen</a:t>
            </a:r>
          </a:p>
          <a:p>
            <a:pPr lvl="1" eaLnBrk="1" latinLnBrk="0" hangingPunct="1"/>
            <a:r>
              <a:rPr kumimoji="0" lang="nb-NO" smtClean="0"/>
              <a:t>Andre nivå</a:t>
            </a:r>
          </a:p>
          <a:p>
            <a:pPr lvl="2" eaLnBrk="1" latinLnBrk="0" hangingPunct="1"/>
            <a:r>
              <a:rPr kumimoji="0" lang="nb-NO" smtClean="0"/>
              <a:t>Tredje nivå</a:t>
            </a:r>
          </a:p>
          <a:p>
            <a:pPr lvl="3" eaLnBrk="1" latinLnBrk="0" hangingPunct="1"/>
            <a:r>
              <a:rPr kumimoji="0" lang="nb-NO" smtClean="0"/>
              <a:t>Fjerde nivå</a:t>
            </a:r>
          </a:p>
          <a:p>
            <a:pPr lvl="4" eaLnBrk="1" latinLnBrk="0" hangingPunct="1"/>
            <a:r>
              <a:rPr kumimoji="0" lang="nb-NO" smtClean="0"/>
              <a:t>Femte nivå</a:t>
            </a:r>
            <a:endParaRPr kumimoji="0" lang="en-US"/>
          </a:p>
        </p:txBody>
      </p:sp>
      <p:sp>
        <p:nvSpPr>
          <p:cNvPr id="25" name="Plassholder for dato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C699CB88-5E1A-4FAC-892A-60949ACB1F6F}" type="datetimeFigureOut">
              <a:rPr lang="en-US" smtClean="0"/>
              <a:pPr/>
              <a:t>10/17/2014</a:t>
            </a:fld>
            <a:endParaRPr lang="en-US"/>
          </a:p>
        </p:txBody>
      </p:sp>
      <p:sp>
        <p:nvSpPr>
          <p:cNvPr id="18" name="Plassholder for bunntekst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kumimoji="0" lang="en-US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91974DF9-AD47-4691-BA21-BBFCE3637A9A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642910" y="500042"/>
            <a:ext cx="7772400" cy="1000132"/>
          </a:xfrm>
        </p:spPr>
        <p:txBody>
          <a:bodyPr>
            <a:normAutofit/>
          </a:bodyPr>
          <a:lstStyle/>
          <a:p>
            <a:pPr algn="ctr"/>
            <a:r>
              <a:rPr lang="nb-NO" dirty="0" smtClean="0"/>
              <a:t>FJERDE FARGE</a:t>
            </a:r>
            <a:endParaRPr lang="nb-NO" dirty="0"/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714348" y="2071678"/>
            <a:ext cx="7858180" cy="4500594"/>
          </a:xfrm>
        </p:spPr>
        <p:txBody>
          <a:bodyPr>
            <a:normAutofit fontScale="47500" lnSpcReduction="20000"/>
          </a:bodyPr>
          <a:lstStyle/>
          <a:p>
            <a:pPr algn="l"/>
            <a:r>
              <a:rPr lang="nb-NO" sz="5100" b="1" dirty="0" smtClean="0"/>
              <a:t>Når en av makkerne melder den fjerde fargen, viser ikke det i utgangspunktet lengde i fargen men ber makker vise hånden sin bedre.</a:t>
            </a:r>
          </a:p>
          <a:p>
            <a:pPr algn="l"/>
            <a:r>
              <a:rPr lang="nb-NO" sz="5100" b="1" dirty="0" smtClean="0"/>
              <a:t> </a:t>
            </a:r>
          </a:p>
          <a:p>
            <a:pPr algn="l"/>
            <a:endParaRPr lang="nb-NO" sz="5000" dirty="0" smtClean="0"/>
          </a:p>
          <a:p>
            <a:pPr algn="l"/>
            <a:endParaRPr lang="nb-NO" sz="5000" dirty="0" smtClean="0"/>
          </a:p>
          <a:p>
            <a:pPr algn="l"/>
            <a:r>
              <a:rPr lang="nb-NO" sz="5000" b="1" dirty="0" smtClean="0"/>
              <a:t>Eksempel:	</a:t>
            </a:r>
            <a:r>
              <a:rPr lang="nb-NO" sz="5000" dirty="0" smtClean="0"/>
              <a:t>	</a:t>
            </a:r>
            <a:r>
              <a:rPr lang="nb-NO" sz="5000" b="1" dirty="0" smtClean="0"/>
              <a:t>S			N</a:t>
            </a:r>
          </a:p>
          <a:p>
            <a:pPr algn="l"/>
            <a:r>
              <a:rPr lang="nb-NO" sz="5000" b="1" dirty="0" smtClean="0"/>
              <a:t>			1 kl			1 ru</a:t>
            </a:r>
          </a:p>
          <a:p>
            <a:pPr algn="l"/>
            <a:r>
              <a:rPr lang="nb-NO" sz="5000" b="1" dirty="0" smtClean="0"/>
              <a:t>			1 </a:t>
            </a:r>
            <a:r>
              <a:rPr lang="nb-NO" sz="5000" b="1" dirty="0" err="1" smtClean="0"/>
              <a:t>hj</a:t>
            </a:r>
            <a:r>
              <a:rPr lang="nb-NO" sz="5000" b="1" dirty="0" smtClean="0"/>
              <a:t>			1 sp</a:t>
            </a:r>
          </a:p>
          <a:p>
            <a:pPr algn="l"/>
            <a:r>
              <a:rPr lang="nb-NO" sz="5000" b="1" dirty="0" smtClean="0"/>
              <a:t>			?</a:t>
            </a:r>
          </a:p>
          <a:p>
            <a:pPr algn="l"/>
            <a:r>
              <a:rPr lang="nb-NO" sz="5000" b="1" dirty="0" smtClean="0"/>
              <a:t> </a:t>
            </a:r>
          </a:p>
          <a:p>
            <a:pPr algn="l"/>
            <a:r>
              <a:rPr lang="nb-NO" sz="5000" b="1" dirty="0" smtClean="0"/>
              <a:t>Hva skal Syd melde med disse ulike hendene ?</a:t>
            </a:r>
          </a:p>
          <a:p>
            <a:endParaRPr lang="nb-NO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lvl="0">
              <a:buNone/>
            </a:pPr>
            <a:r>
              <a:rPr lang="nb-NO" dirty="0" smtClean="0"/>
              <a:t> 			</a:t>
            </a:r>
            <a:r>
              <a:rPr lang="nb-NO" b="1" dirty="0" smtClean="0"/>
              <a:t>	</a:t>
            </a:r>
          </a:p>
          <a:p>
            <a:pPr lvl="0">
              <a:buNone/>
            </a:pPr>
            <a:endParaRPr lang="nb-NO" b="1" dirty="0" smtClean="0">
              <a:sym typeface="Symbol"/>
            </a:endParaRPr>
          </a:p>
          <a:p>
            <a:pPr lvl="0">
              <a:buNone/>
            </a:pPr>
            <a:r>
              <a:rPr lang="nb-NO" b="1" dirty="0" smtClean="0">
                <a:sym typeface="Symbol"/>
              </a:rPr>
              <a:t>				 </a:t>
            </a:r>
            <a:r>
              <a:rPr lang="nb-NO" b="1" dirty="0" smtClean="0"/>
              <a:t>D 9 2</a:t>
            </a:r>
          </a:p>
          <a:p>
            <a:pPr>
              <a:buNone/>
            </a:pPr>
            <a:r>
              <a:rPr lang="nb-NO" b="1" dirty="0" smtClean="0"/>
              <a:t>				</a:t>
            </a:r>
            <a:r>
              <a:rPr lang="nb-NO" b="1" dirty="0" smtClean="0">
                <a:solidFill>
                  <a:srgbClr val="FF0000"/>
                </a:solidFill>
                <a:sym typeface="Symbol"/>
              </a:rPr>
              <a:t></a:t>
            </a:r>
            <a:r>
              <a:rPr lang="nb-NO" b="1" dirty="0" smtClean="0">
                <a:sym typeface="Symbol"/>
              </a:rPr>
              <a:t> </a:t>
            </a:r>
            <a:r>
              <a:rPr lang="nb-NO" b="1" dirty="0" smtClean="0"/>
              <a:t>E </a:t>
            </a:r>
            <a:r>
              <a:rPr lang="nb-NO" b="1" dirty="0" err="1" smtClean="0"/>
              <a:t>Kn</a:t>
            </a:r>
            <a:r>
              <a:rPr lang="nb-NO" b="1" dirty="0" smtClean="0"/>
              <a:t> 7 4</a:t>
            </a:r>
          </a:p>
          <a:p>
            <a:pPr>
              <a:buNone/>
            </a:pPr>
            <a:r>
              <a:rPr lang="nb-NO" b="1" dirty="0" smtClean="0"/>
              <a:t>				</a:t>
            </a:r>
            <a:r>
              <a:rPr lang="nb-NO" b="1" dirty="0" smtClean="0">
                <a:solidFill>
                  <a:srgbClr val="FF0000"/>
                </a:solidFill>
                <a:sym typeface="Symbol"/>
              </a:rPr>
              <a:t> </a:t>
            </a:r>
            <a:r>
              <a:rPr lang="nb-NO" b="1" dirty="0" smtClean="0">
                <a:sym typeface="Symbol"/>
              </a:rPr>
              <a:t>8</a:t>
            </a:r>
            <a:endParaRPr lang="nb-NO" b="1" dirty="0" smtClean="0"/>
          </a:p>
          <a:p>
            <a:pPr>
              <a:buNone/>
            </a:pPr>
            <a:r>
              <a:rPr lang="nb-NO" b="1" smtClean="0"/>
              <a:t>				</a:t>
            </a:r>
            <a:r>
              <a:rPr lang="nb-NO" b="1" smtClean="0">
                <a:sym typeface="Symbol"/>
              </a:rPr>
              <a:t> </a:t>
            </a:r>
            <a:r>
              <a:rPr lang="nb-NO" b="1" smtClean="0"/>
              <a:t>K </a:t>
            </a:r>
            <a:r>
              <a:rPr lang="nb-NO" b="1" dirty="0" smtClean="0"/>
              <a:t>D 7 4 3</a:t>
            </a:r>
          </a:p>
          <a:p>
            <a:pPr>
              <a:buNone/>
            </a:pPr>
            <a:r>
              <a:rPr lang="nb-NO" b="1" dirty="0" smtClean="0"/>
              <a:t> </a:t>
            </a:r>
          </a:p>
          <a:p>
            <a:pPr>
              <a:buNone/>
            </a:pPr>
            <a:endParaRPr lang="nb-NO" b="1" dirty="0" smtClean="0"/>
          </a:p>
          <a:p>
            <a:pPr>
              <a:buNone/>
            </a:pPr>
            <a:r>
              <a:rPr lang="nb-NO" b="1" dirty="0" smtClean="0"/>
              <a:t>   Melde 1 NT – det forteller om hold i </a:t>
            </a:r>
            <a:r>
              <a:rPr lang="nb-NO" b="1" dirty="0" err="1" smtClean="0"/>
              <a:t>sparfargen</a:t>
            </a:r>
            <a:r>
              <a:rPr lang="nb-NO" b="1" dirty="0" smtClean="0"/>
              <a:t> og minimums åpning ( 11-13)</a:t>
            </a:r>
          </a:p>
          <a:p>
            <a:pPr>
              <a:buNone/>
            </a:pPr>
            <a:r>
              <a:rPr lang="nb-NO" b="1" dirty="0" smtClean="0"/>
              <a:t>  </a:t>
            </a:r>
          </a:p>
          <a:p>
            <a:pPr>
              <a:buNone/>
            </a:pPr>
            <a:r>
              <a:rPr lang="nb-NO" b="1" dirty="0" smtClean="0"/>
              <a:t>   Meldingen benekter ikke at du har en </a:t>
            </a:r>
            <a:r>
              <a:rPr lang="nb-NO" b="1" dirty="0" err="1" smtClean="0"/>
              <a:t>singelton</a:t>
            </a:r>
            <a:endParaRPr lang="nb-NO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nb-NO" b="1" dirty="0" smtClean="0"/>
          </a:p>
          <a:p>
            <a:pPr>
              <a:buNone/>
            </a:pPr>
            <a:r>
              <a:rPr lang="nb-NO" b="1" dirty="0" smtClean="0"/>
              <a:t>				</a:t>
            </a:r>
            <a:r>
              <a:rPr lang="nb-NO" b="1" dirty="0" smtClean="0">
                <a:sym typeface="Symbol"/>
              </a:rPr>
              <a:t> </a:t>
            </a:r>
            <a:r>
              <a:rPr lang="nb-NO" b="1" dirty="0" smtClean="0"/>
              <a:t>K D 2</a:t>
            </a:r>
          </a:p>
          <a:p>
            <a:pPr>
              <a:buNone/>
            </a:pPr>
            <a:r>
              <a:rPr lang="nb-NO" b="1" dirty="0" smtClean="0"/>
              <a:t>				</a:t>
            </a:r>
            <a:r>
              <a:rPr lang="nb-NO" b="1" dirty="0" smtClean="0">
                <a:solidFill>
                  <a:srgbClr val="FF0000"/>
                </a:solidFill>
                <a:sym typeface="Symbol"/>
              </a:rPr>
              <a:t></a:t>
            </a:r>
            <a:r>
              <a:rPr lang="nb-NO" b="1" dirty="0" smtClean="0">
                <a:sym typeface="Symbol"/>
              </a:rPr>
              <a:t> </a:t>
            </a:r>
            <a:r>
              <a:rPr lang="nb-NO" b="1" dirty="0" smtClean="0"/>
              <a:t>E </a:t>
            </a:r>
            <a:r>
              <a:rPr lang="nb-NO" b="1" dirty="0" err="1" smtClean="0"/>
              <a:t>Kn</a:t>
            </a:r>
            <a:r>
              <a:rPr lang="nb-NO" b="1" dirty="0" smtClean="0"/>
              <a:t> 7 4</a:t>
            </a:r>
          </a:p>
          <a:p>
            <a:pPr>
              <a:buNone/>
            </a:pPr>
            <a:r>
              <a:rPr lang="nb-NO" b="1" dirty="0" smtClean="0"/>
              <a:t>				</a:t>
            </a:r>
            <a:r>
              <a:rPr lang="nb-NO" b="1" dirty="0" smtClean="0">
                <a:solidFill>
                  <a:srgbClr val="FF0000"/>
                </a:solidFill>
                <a:sym typeface="Symbol"/>
              </a:rPr>
              <a:t></a:t>
            </a:r>
            <a:r>
              <a:rPr lang="nb-NO" b="1" dirty="0" smtClean="0">
                <a:sym typeface="Symbol"/>
              </a:rPr>
              <a:t> </a:t>
            </a:r>
            <a:r>
              <a:rPr lang="nb-NO" b="1" dirty="0" smtClean="0"/>
              <a:t>8</a:t>
            </a:r>
          </a:p>
          <a:p>
            <a:pPr>
              <a:buNone/>
            </a:pPr>
            <a:r>
              <a:rPr lang="nb-NO" b="1" dirty="0" smtClean="0"/>
              <a:t>				</a:t>
            </a:r>
            <a:r>
              <a:rPr lang="nb-NO" b="1" dirty="0" smtClean="0">
                <a:sym typeface="Symbol"/>
              </a:rPr>
              <a:t> </a:t>
            </a:r>
            <a:r>
              <a:rPr lang="nb-NO" b="1" dirty="0" smtClean="0"/>
              <a:t>K D 7 4 3</a:t>
            </a:r>
          </a:p>
          <a:p>
            <a:pPr>
              <a:buNone/>
            </a:pPr>
            <a:r>
              <a:rPr lang="nb-NO" b="1" dirty="0" smtClean="0"/>
              <a:t> </a:t>
            </a:r>
          </a:p>
          <a:p>
            <a:pPr>
              <a:buNone/>
            </a:pPr>
            <a:r>
              <a:rPr lang="nb-NO" b="1" dirty="0" smtClean="0"/>
              <a:t>  Nå har du sterkere kort med fint hold i spar og hopper til 2  NT ( 14 – 17)</a:t>
            </a:r>
          </a:p>
          <a:p>
            <a:pPr>
              <a:buNone/>
            </a:pPr>
            <a:endParaRPr lang="nb-NO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502920" y="530352"/>
            <a:ext cx="8212484" cy="5470416"/>
          </a:xfrm>
        </p:spPr>
        <p:txBody>
          <a:bodyPr>
            <a:normAutofit fontScale="85000" lnSpcReduction="10000"/>
          </a:bodyPr>
          <a:lstStyle/>
          <a:p>
            <a:pPr>
              <a:buNone/>
            </a:pPr>
            <a:endParaRPr lang="nb-NO" b="1" dirty="0" smtClean="0"/>
          </a:p>
          <a:p>
            <a:pPr>
              <a:buNone/>
            </a:pPr>
            <a:r>
              <a:rPr lang="nb-NO" b="1" dirty="0" smtClean="0"/>
              <a:t>				</a:t>
            </a:r>
            <a:r>
              <a:rPr lang="nb-NO" b="1" dirty="0" smtClean="0">
                <a:sym typeface="Symbol"/>
              </a:rPr>
              <a:t> </a:t>
            </a:r>
            <a:r>
              <a:rPr lang="nb-NO" b="1" dirty="0" smtClean="0"/>
              <a:t>7 4</a:t>
            </a:r>
          </a:p>
          <a:p>
            <a:pPr>
              <a:buNone/>
            </a:pPr>
            <a:r>
              <a:rPr lang="nb-NO" b="1" dirty="0" smtClean="0"/>
              <a:t>				</a:t>
            </a:r>
            <a:r>
              <a:rPr lang="nb-NO" b="1" dirty="0" smtClean="0">
                <a:solidFill>
                  <a:srgbClr val="FF0000"/>
                </a:solidFill>
                <a:sym typeface="Symbol"/>
              </a:rPr>
              <a:t> </a:t>
            </a:r>
            <a:r>
              <a:rPr lang="nb-NO" b="1" dirty="0" smtClean="0"/>
              <a:t>E </a:t>
            </a:r>
            <a:r>
              <a:rPr lang="nb-NO" b="1" dirty="0" err="1" smtClean="0"/>
              <a:t>Kn</a:t>
            </a:r>
            <a:r>
              <a:rPr lang="nb-NO" b="1" dirty="0" smtClean="0"/>
              <a:t> 7 4</a:t>
            </a:r>
          </a:p>
          <a:p>
            <a:pPr>
              <a:buNone/>
            </a:pPr>
            <a:r>
              <a:rPr lang="nb-NO" b="1" dirty="0" smtClean="0"/>
              <a:t>				</a:t>
            </a:r>
            <a:r>
              <a:rPr lang="nb-NO" b="1" dirty="0" smtClean="0">
                <a:solidFill>
                  <a:srgbClr val="FF0000"/>
                </a:solidFill>
                <a:sym typeface="Symbol"/>
              </a:rPr>
              <a:t> </a:t>
            </a:r>
            <a:r>
              <a:rPr lang="nb-NO" b="1" dirty="0" smtClean="0"/>
              <a:t>D 2</a:t>
            </a:r>
          </a:p>
          <a:p>
            <a:pPr>
              <a:buNone/>
            </a:pPr>
            <a:r>
              <a:rPr lang="nb-NO" b="1" dirty="0" smtClean="0"/>
              <a:t>				</a:t>
            </a:r>
            <a:r>
              <a:rPr lang="nb-NO" b="1" dirty="0" smtClean="0">
                <a:sym typeface="Symbol"/>
              </a:rPr>
              <a:t> </a:t>
            </a:r>
            <a:r>
              <a:rPr lang="nb-NO" b="1" dirty="0" smtClean="0"/>
              <a:t>K D 7 4 3</a:t>
            </a:r>
          </a:p>
          <a:p>
            <a:pPr>
              <a:buNone/>
            </a:pPr>
            <a:r>
              <a:rPr lang="nb-NO" b="1" dirty="0" smtClean="0"/>
              <a:t> </a:t>
            </a:r>
          </a:p>
          <a:p>
            <a:pPr>
              <a:buNone/>
            </a:pPr>
            <a:r>
              <a:rPr lang="nb-NO" b="1" dirty="0" smtClean="0"/>
              <a:t> </a:t>
            </a:r>
            <a:r>
              <a:rPr lang="nb-NO" sz="3100" b="1" dirty="0" smtClean="0"/>
              <a:t>  Denne  gangen har du ikke hold i spar og må melde noe annet.                  Valget står mellom to ting: </a:t>
            </a:r>
          </a:p>
          <a:p>
            <a:pPr>
              <a:buNone/>
            </a:pPr>
            <a:endParaRPr lang="nb-NO" sz="3100" b="1" dirty="0" smtClean="0"/>
          </a:p>
          <a:p>
            <a:pPr>
              <a:buNone/>
            </a:pPr>
            <a:r>
              <a:rPr lang="nb-NO" sz="3100" b="1" dirty="0" smtClean="0"/>
              <a:t>        a) meld 2 kløver for å fortelle om                        	     minst 5-kort</a:t>
            </a:r>
          </a:p>
          <a:p>
            <a:pPr>
              <a:buNone/>
            </a:pPr>
            <a:endParaRPr lang="nb-NO" sz="3100" b="1" dirty="0" smtClean="0"/>
          </a:p>
          <a:p>
            <a:pPr>
              <a:buNone/>
            </a:pPr>
            <a:r>
              <a:rPr lang="nb-NO" sz="3100" b="1" dirty="0" smtClean="0"/>
              <a:t>	      b) meld 2 ruter for å vise </a:t>
            </a:r>
            <a:r>
              <a:rPr lang="nb-NO" sz="3100" b="1" dirty="0" err="1" smtClean="0"/>
              <a:t>semistøtte</a:t>
            </a:r>
            <a:endParaRPr lang="nb-NO" sz="31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endParaRPr lang="nb-NO" b="1" dirty="0" smtClean="0"/>
          </a:p>
          <a:p>
            <a:pPr>
              <a:buNone/>
            </a:pPr>
            <a:endParaRPr lang="nb-NO" b="1" dirty="0" smtClean="0"/>
          </a:p>
          <a:p>
            <a:pPr>
              <a:buNone/>
            </a:pPr>
            <a:r>
              <a:rPr lang="nb-NO" b="1" dirty="0" smtClean="0"/>
              <a:t>				</a:t>
            </a:r>
            <a:r>
              <a:rPr lang="nb-NO" b="1" dirty="0" smtClean="0">
                <a:sym typeface="Symbol"/>
              </a:rPr>
              <a:t> </a:t>
            </a:r>
            <a:r>
              <a:rPr lang="nb-NO" b="1" dirty="0" smtClean="0"/>
              <a:t>7 4 2</a:t>
            </a:r>
          </a:p>
          <a:p>
            <a:pPr>
              <a:buNone/>
            </a:pPr>
            <a:r>
              <a:rPr lang="nb-NO" b="1" dirty="0" smtClean="0"/>
              <a:t>				</a:t>
            </a:r>
            <a:r>
              <a:rPr lang="nb-NO" b="1" dirty="0" smtClean="0">
                <a:solidFill>
                  <a:srgbClr val="FF0000"/>
                </a:solidFill>
                <a:sym typeface="Symbol"/>
              </a:rPr>
              <a:t> </a:t>
            </a:r>
            <a:r>
              <a:rPr lang="nb-NO" b="1" dirty="0" smtClean="0"/>
              <a:t>E </a:t>
            </a:r>
            <a:r>
              <a:rPr lang="nb-NO" b="1" dirty="0" err="1" smtClean="0"/>
              <a:t>Kn</a:t>
            </a:r>
            <a:r>
              <a:rPr lang="nb-NO" b="1" dirty="0" smtClean="0"/>
              <a:t> 7 4</a:t>
            </a:r>
          </a:p>
          <a:p>
            <a:pPr>
              <a:buNone/>
            </a:pPr>
            <a:r>
              <a:rPr lang="nb-NO" b="1" dirty="0" smtClean="0"/>
              <a:t>				</a:t>
            </a:r>
            <a:r>
              <a:rPr lang="nb-NO" b="1" dirty="0" smtClean="0">
                <a:solidFill>
                  <a:srgbClr val="FF0000"/>
                </a:solidFill>
                <a:sym typeface="Symbol"/>
              </a:rPr>
              <a:t> </a:t>
            </a:r>
            <a:r>
              <a:rPr lang="nb-NO" b="1" dirty="0" smtClean="0"/>
              <a:t>2</a:t>
            </a:r>
          </a:p>
          <a:p>
            <a:pPr>
              <a:buNone/>
            </a:pPr>
            <a:r>
              <a:rPr lang="nb-NO" b="1" dirty="0" smtClean="0"/>
              <a:t>				</a:t>
            </a:r>
            <a:r>
              <a:rPr lang="nb-NO" b="1" dirty="0" smtClean="0">
                <a:sym typeface="Symbol"/>
              </a:rPr>
              <a:t> </a:t>
            </a:r>
            <a:r>
              <a:rPr lang="nb-NO" b="1" dirty="0" smtClean="0"/>
              <a:t>K D 7 4 3</a:t>
            </a:r>
          </a:p>
          <a:p>
            <a:pPr>
              <a:buNone/>
            </a:pPr>
            <a:r>
              <a:rPr lang="nb-NO" b="1" dirty="0" smtClean="0"/>
              <a:t> </a:t>
            </a:r>
          </a:p>
          <a:p>
            <a:pPr>
              <a:buNone/>
            </a:pPr>
            <a:endParaRPr lang="nb-NO" b="1" dirty="0" smtClean="0"/>
          </a:p>
          <a:p>
            <a:pPr>
              <a:buNone/>
            </a:pPr>
            <a:r>
              <a:rPr lang="nb-NO" b="1" dirty="0" smtClean="0"/>
              <a:t>   Nå har du ikke noe annet valg enn å melde 2 kløver.</a:t>
            </a:r>
          </a:p>
          <a:p>
            <a:pPr>
              <a:buNone/>
            </a:pPr>
            <a:r>
              <a:rPr lang="nb-NO" b="1" dirty="0" smtClean="0"/>
              <a:t> </a:t>
            </a:r>
          </a:p>
          <a:p>
            <a:endParaRPr lang="nb-NO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endParaRPr lang="nb-NO" b="1" dirty="0" smtClean="0"/>
          </a:p>
          <a:p>
            <a:pPr>
              <a:buNone/>
            </a:pPr>
            <a:r>
              <a:rPr lang="nb-NO" b="1" dirty="0" smtClean="0"/>
              <a:t>				</a:t>
            </a:r>
            <a:r>
              <a:rPr lang="nb-NO" b="1" dirty="0" smtClean="0">
                <a:sym typeface="Symbol"/>
              </a:rPr>
              <a:t> </a:t>
            </a:r>
            <a:r>
              <a:rPr lang="nb-NO" b="1" dirty="0" smtClean="0"/>
              <a:t>K 7</a:t>
            </a:r>
          </a:p>
          <a:p>
            <a:pPr>
              <a:buNone/>
            </a:pPr>
            <a:r>
              <a:rPr lang="nb-NO" b="1" dirty="0" smtClean="0"/>
              <a:t>				</a:t>
            </a:r>
            <a:r>
              <a:rPr lang="nb-NO" b="1" dirty="0" smtClean="0">
                <a:solidFill>
                  <a:srgbClr val="FF0000"/>
                </a:solidFill>
                <a:sym typeface="Symbol"/>
              </a:rPr>
              <a:t></a:t>
            </a:r>
            <a:r>
              <a:rPr lang="nb-NO" b="1" dirty="0" smtClean="0">
                <a:sym typeface="Symbol"/>
              </a:rPr>
              <a:t> </a:t>
            </a:r>
            <a:r>
              <a:rPr lang="nb-NO" b="1" dirty="0" smtClean="0"/>
              <a:t>E 9 7 4</a:t>
            </a:r>
          </a:p>
          <a:p>
            <a:pPr>
              <a:buNone/>
            </a:pPr>
            <a:r>
              <a:rPr lang="nb-NO" b="1" dirty="0" smtClean="0"/>
              <a:t>				</a:t>
            </a:r>
            <a:r>
              <a:rPr lang="nb-NO" b="1" dirty="0" smtClean="0">
                <a:solidFill>
                  <a:srgbClr val="FF0000"/>
                </a:solidFill>
                <a:sym typeface="Symbol"/>
              </a:rPr>
              <a:t></a:t>
            </a:r>
            <a:r>
              <a:rPr lang="nb-NO" b="1" dirty="0" smtClean="0">
                <a:sym typeface="Symbol"/>
              </a:rPr>
              <a:t> </a:t>
            </a:r>
            <a:r>
              <a:rPr lang="nb-NO" b="1" dirty="0" smtClean="0"/>
              <a:t>2</a:t>
            </a:r>
          </a:p>
          <a:p>
            <a:pPr>
              <a:buNone/>
            </a:pPr>
            <a:r>
              <a:rPr lang="nb-NO" b="1" dirty="0" smtClean="0"/>
              <a:t>				</a:t>
            </a:r>
            <a:r>
              <a:rPr lang="nb-NO" b="1" dirty="0" smtClean="0">
                <a:sym typeface="Symbol"/>
              </a:rPr>
              <a:t> </a:t>
            </a:r>
            <a:r>
              <a:rPr lang="nb-NO" b="1" dirty="0" smtClean="0"/>
              <a:t>K D 7 6 4 3</a:t>
            </a:r>
          </a:p>
          <a:p>
            <a:pPr>
              <a:buNone/>
            </a:pPr>
            <a:r>
              <a:rPr lang="nb-NO" b="1" dirty="0" smtClean="0"/>
              <a:t> </a:t>
            </a:r>
          </a:p>
          <a:p>
            <a:pPr>
              <a:buNone/>
            </a:pPr>
            <a:r>
              <a:rPr lang="nb-NO" b="1" dirty="0" smtClean="0"/>
              <a:t>  Her har du igjen to valg : </a:t>
            </a:r>
          </a:p>
          <a:p>
            <a:pPr>
              <a:buNone/>
            </a:pPr>
            <a:endParaRPr lang="nb-NO" b="1" dirty="0" smtClean="0"/>
          </a:p>
          <a:p>
            <a:pPr>
              <a:buNone/>
            </a:pPr>
            <a:r>
              <a:rPr lang="nb-NO" b="1" dirty="0" smtClean="0"/>
              <a:t>   a) 1 NT for å fortelle om hold i fargen</a:t>
            </a:r>
          </a:p>
          <a:p>
            <a:pPr>
              <a:buNone/>
            </a:pPr>
            <a:r>
              <a:rPr lang="nb-NO" b="1" dirty="0" smtClean="0"/>
              <a:t>				</a:t>
            </a:r>
          </a:p>
          <a:p>
            <a:pPr>
              <a:buNone/>
            </a:pPr>
            <a:r>
              <a:rPr lang="nb-NO" b="1" dirty="0" smtClean="0"/>
              <a:t>   b)  2 kløver for å fortelle om lengde.</a:t>
            </a:r>
          </a:p>
          <a:p>
            <a:pPr>
              <a:buNone/>
            </a:pPr>
            <a:endParaRPr lang="nb-NO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502920" y="530352"/>
            <a:ext cx="8212484" cy="5041788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endParaRPr lang="nb-NO" b="1" dirty="0" smtClean="0"/>
          </a:p>
          <a:p>
            <a:pPr>
              <a:buNone/>
            </a:pPr>
            <a:r>
              <a:rPr lang="nb-NO" b="1" dirty="0" smtClean="0"/>
              <a:t>				</a:t>
            </a:r>
            <a:r>
              <a:rPr lang="nb-NO" b="1" dirty="0" smtClean="0">
                <a:sym typeface="Symbol"/>
              </a:rPr>
              <a:t> </a:t>
            </a:r>
            <a:r>
              <a:rPr lang="nb-NO" b="1" dirty="0" smtClean="0"/>
              <a:t>7</a:t>
            </a:r>
          </a:p>
          <a:p>
            <a:pPr>
              <a:buNone/>
            </a:pPr>
            <a:r>
              <a:rPr lang="nb-NO" b="1" dirty="0" smtClean="0"/>
              <a:t>				</a:t>
            </a:r>
            <a:r>
              <a:rPr lang="nb-NO" b="1" dirty="0" smtClean="0">
                <a:solidFill>
                  <a:srgbClr val="FF0000"/>
                </a:solidFill>
                <a:sym typeface="Symbol"/>
              </a:rPr>
              <a:t></a:t>
            </a:r>
            <a:r>
              <a:rPr lang="nb-NO" b="1" dirty="0" smtClean="0">
                <a:sym typeface="Symbol"/>
              </a:rPr>
              <a:t> </a:t>
            </a:r>
            <a:r>
              <a:rPr lang="nb-NO" b="1" dirty="0" smtClean="0"/>
              <a:t>E </a:t>
            </a:r>
            <a:r>
              <a:rPr lang="nb-NO" b="1" dirty="0" err="1" smtClean="0"/>
              <a:t>Kn</a:t>
            </a:r>
            <a:r>
              <a:rPr lang="nb-NO" b="1" dirty="0" smtClean="0"/>
              <a:t> 7 4</a:t>
            </a:r>
          </a:p>
          <a:p>
            <a:pPr>
              <a:buNone/>
            </a:pPr>
            <a:r>
              <a:rPr lang="nb-NO" b="1" dirty="0" smtClean="0"/>
              <a:t>				</a:t>
            </a:r>
            <a:r>
              <a:rPr lang="nb-NO" b="1" dirty="0" smtClean="0">
                <a:solidFill>
                  <a:srgbClr val="FF0000"/>
                </a:solidFill>
                <a:sym typeface="Symbol"/>
              </a:rPr>
              <a:t></a:t>
            </a:r>
            <a:r>
              <a:rPr lang="nb-NO" b="1" dirty="0" smtClean="0">
                <a:sym typeface="Symbol"/>
              </a:rPr>
              <a:t> </a:t>
            </a:r>
            <a:r>
              <a:rPr lang="nb-NO" b="1" dirty="0" smtClean="0"/>
              <a:t>K D 2</a:t>
            </a:r>
          </a:p>
          <a:p>
            <a:pPr>
              <a:buNone/>
            </a:pPr>
            <a:r>
              <a:rPr lang="nb-NO" b="1" dirty="0" smtClean="0"/>
              <a:t>				</a:t>
            </a:r>
            <a:r>
              <a:rPr lang="nb-NO" b="1" dirty="0" smtClean="0">
                <a:sym typeface="Symbol"/>
              </a:rPr>
              <a:t> </a:t>
            </a:r>
            <a:r>
              <a:rPr lang="nb-NO" b="1" dirty="0" smtClean="0"/>
              <a:t>K D 7 4 3</a:t>
            </a:r>
          </a:p>
          <a:p>
            <a:pPr>
              <a:buNone/>
            </a:pPr>
            <a:r>
              <a:rPr lang="nb-NO" b="1" dirty="0" smtClean="0"/>
              <a:t> </a:t>
            </a:r>
          </a:p>
          <a:p>
            <a:pPr>
              <a:buNone/>
            </a:pPr>
            <a:r>
              <a:rPr lang="nb-NO" b="1" dirty="0" smtClean="0"/>
              <a:t>  Nå har du god ruterstøtte og   poengstyrke. </a:t>
            </a:r>
          </a:p>
          <a:p>
            <a:pPr>
              <a:buNone/>
            </a:pPr>
            <a:r>
              <a:rPr lang="nb-NO" b="1" dirty="0" smtClean="0"/>
              <a:t>  Hopp til 3 ruter for å fortelle de glade nyhetene. </a:t>
            </a:r>
          </a:p>
          <a:p>
            <a:pPr>
              <a:buNone/>
            </a:pPr>
            <a:r>
              <a:rPr lang="nb-NO" b="1" dirty="0" smtClean="0"/>
              <a:t>  Samtidig har du fortalt om maks singel spar.</a:t>
            </a:r>
          </a:p>
          <a:p>
            <a:endParaRPr lang="nb-NO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endParaRPr lang="nb-NO" b="1" dirty="0" smtClean="0"/>
          </a:p>
          <a:p>
            <a:pPr>
              <a:buNone/>
            </a:pPr>
            <a:r>
              <a:rPr lang="nb-NO" b="1" dirty="0" smtClean="0"/>
              <a:t>				</a:t>
            </a:r>
            <a:r>
              <a:rPr lang="nb-NO" b="1" dirty="0" smtClean="0">
                <a:sym typeface="Symbol"/>
              </a:rPr>
              <a:t> </a:t>
            </a:r>
            <a:r>
              <a:rPr lang="nb-NO" b="1" dirty="0" smtClean="0"/>
              <a:t>K 8 7 2</a:t>
            </a:r>
          </a:p>
          <a:p>
            <a:pPr>
              <a:buNone/>
            </a:pPr>
            <a:r>
              <a:rPr lang="nb-NO" b="1" dirty="0" smtClean="0"/>
              <a:t>				</a:t>
            </a:r>
            <a:r>
              <a:rPr lang="nb-NO" b="1" dirty="0" smtClean="0">
                <a:solidFill>
                  <a:srgbClr val="FF0000"/>
                </a:solidFill>
                <a:sym typeface="Symbol"/>
              </a:rPr>
              <a:t></a:t>
            </a:r>
            <a:r>
              <a:rPr lang="nb-NO" b="1" dirty="0" smtClean="0">
                <a:sym typeface="Symbol"/>
              </a:rPr>
              <a:t> </a:t>
            </a:r>
            <a:r>
              <a:rPr lang="nb-NO" b="1" dirty="0" smtClean="0"/>
              <a:t>E </a:t>
            </a:r>
            <a:r>
              <a:rPr lang="nb-NO" b="1" dirty="0" err="1" smtClean="0"/>
              <a:t>Kn</a:t>
            </a:r>
            <a:r>
              <a:rPr lang="nb-NO" b="1" dirty="0" smtClean="0"/>
              <a:t> 7 4</a:t>
            </a:r>
          </a:p>
          <a:p>
            <a:pPr>
              <a:buNone/>
            </a:pPr>
            <a:r>
              <a:rPr lang="nb-NO" b="1" dirty="0" smtClean="0"/>
              <a:t>				</a:t>
            </a:r>
            <a:r>
              <a:rPr lang="nb-NO" b="1" dirty="0" smtClean="0">
                <a:solidFill>
                  <a:srgbClr val="FF0000"/>
                </a:solidFill>
                <a:sym typeface="Symbol"/>
              </a:rPr>
              <a:t></a:t>
            </a:r>
            <a:r>
              <a:rPr lang="nb-NO" b="1" dirty="0" smtClean="0">
                <a:sym typeface="Symbol"/>
              </a:rPr>
              <a:t> </a:t>
            </a:r>
            <a:r>
              <a:rPr lang="nb-NO" b="1" dirty="0" smtClean="0"/>
              <a:t>2</a:t>
            </a:r>
          </a:p>
          <a:p>
            <a:pPr>
              <a:buNone/>
            </a:pPr>
            <a:r>
              <a:rPr lang="nb-NO" b="1" dirty="0" smtClean="0"/>
              <a:t>				</a:t>
            </a:r>
            <a:r>
              <a:rPr lang="nb-NO" b="1" dirty="0" smtClean="0">
                <a:sym typeface="Symbol"/>
              </a:rPr>
              <a:t> </a:t>
            </a:r>
            <a:r>
              <a:rPr lang="nb-NO" b="1" dirty="0" smtClean="0"/>
              <a:t>K D 7 4</a:t>
            </a:r>
          </a:p>
          <a:p>
            <a:pPr>
              <a:buNone/>
            </a:pPr>
            <a:r>
              <a:rPr lang="nb-NO" b="1" dirty="0" smtClean="0"/>
              <a:t> </a:t>
            </a:r>
          </a:p>
          <a:p>
            <a:pPr>
              <a:buNone/>
            </a:pPr>
            <a:r>
              <a:rPr lang="nb-NO" b="1" dirty="0" smtClean="0"/>
              <a:t>  Nå kan du melde 2 spar som viser 4-kort og nå har du maks singel ruter.</a:t>
            </a:r>
          </a:p>
          <a:p>
            <a:pPr>
              <a:buNone/>
            </a:pPr>
            <a:r>
              <a:rPr lang="nb-NO" b="1" dirty="0" smtClean="0"/>
              <a:t> </a:t>
            </a:r>
          </a:p>
          <a:p>
            <a:pPr>
              <a:buNone/>
            </a:pPr>
            <a:endParaRPr lang="nb-NO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502920" y="530352"/>
            <a:ext cx="8212484" cy="5613292"/>
          </a:xfrm>
        </p:spPr>
        <p:txBody>
          <a:bodyPr>
            <a:normAutofit lnSpcReduction="10000"/>
          </a:bodyPr>
          <a:lstStyle/>
          <a:p>
            <a:pPr>
              <a:buNone/>
            </a:pPr>
            <a:endParaRPr lang="nb-NO" b="1" dirty="0" smtClean="0"/>
          </a:p>
          <a:p>
            <a:pPr>
              <a:buNone/>
            </a:pPr>
            <a:r>
              <a:rPr lang="nb-NO" b="1" dirty="0" smtClean="0"/>
              <a:t>				</a:t>
            </a:r>
            <a:r>
              <a:rPr lang="nb-NO" b="1" dirty="0" smtClean="0">
                <a:sym typeface="Symbol"/>
              </a:rPr>
              <a:t> </a:t>
            </a:r>
            <a:r>
              <a:rPr lang="nb-NO" b="1" dirty="0" smtClean="0"/>
              <a:t>8 7</a:t>
            </a:r>
          </a:p>
          <a:p>
            <a:pPr>
              <a:buNone/>
            </a:pPr>
            <a:r>
              <a:rPr lang="nb-NO" b="1" dirty="0" smtClean="0"/>
              <a:t>				</a:t>
            </a:r>
            <a:r>
              <a:rPr lang="nb-NO" b="1" dirty="0" smtClean="0">
                <a:solidFill>
                  <a:srgbClr val="FF0000"/>
                </a:solidFill>
                <a:sym typeface="Symbol"/>
              </a:rPr>
              <a:t></a:t>
            </a:r>
            <a:r>
              <a:rPr lang="nb-NO" b="1" dirty="0" smtClean="0">
                <a:sym typeface="Symbol"/>
              </a:rPr>
              <a:t> </a:t>
            </a:r>
            <a:r>
              <a:rPr lang="nb-NO" b="1" dirty="0" smtClean="0"/>
              <a:t>E </a:t>
            </a:r>
            <a:r>
              <a:rPr lang="nb-NO" b="1" dirty="0" err="1" smtClean="0"/>
              <a:t>Kn</a:t>
            </a:r>
            <a:r>
              <a:rPr lang="nb-NO" b="1" dirty="0" smtClean="0"/>
              <a:t> 7 4</a:t>
            </a:r>
          </a:p>
          <a:p>
            <a:pPr>
              <a:buNone/>
            </a:pPr>
            <a:r>
              <a:rPr lang="nb-NO" b="1" dirty="0" smtClean="0"/>
              <a:t>				</a:t>
            </a:r>
            <a:r>
              <a:rPr lang="nb-NO" b="1" dirty="0" smtClean="0">
                <a:solidFill>
                  <a:srgbClr val="FF0000"/>
                </a:solidFill>
                <a:sym typeface="Symbol"/>
              </a:rPr>
              <a:t></a:t>
            </a:r>
            <a:r>
              <a:rPr lang="nb-NO" b="1" dirty="0" smtClean="0">
                <a:sym typeface="Symbol"/>
              </a:rPr>
              <a:t> </a:t>
            </a:r>
            <a:r>
              <a:rPr lang="nb-NO" b="1" dirty="0" smtClean="0"/>
              <a:t>D 2</a:t>
            </a:r>
          </a:p>
          <a:p>
            <a:pPr>
              <a:buNone/>
            </a:pPr>
            <a:r>
              <a:rPr lang="nb-NO" b="1" dirty="0" smtClean="0"/>
              <a:t>				</a:t>
            </a:r>
            <a:r>
              <a:rPr lang="nb-NO" b="1" dirty="0" smtClean="0">
                <a:sym typeface="Symbol"/>
              </a:rPr>
              <a:t> </a:t>
            </a:r>
            <a:r>
              <a:rPr lang="nb-NO" b="1" dirty="0" smtClean="0"/>
              <a:t>E K D 7 4</a:t>
            </a:r>
          </a:p>
          <a:p>
            <a:pPr>
              <a:buNone/>
            </a:pPr>
            <a:r>
              <a:rPr lang="nb-NO" b="1" dirty="0" smtClean="0"/>
              <a:t> </a:t>
            </a:r>
          </a:p>
          <a:p>
            <a:pPr>
              <a:buNone/>
            </a:pPr>
            <a:r>
              <a:rPr lang="nb-NO" b="1" dirty="0" smtClean="0"/>
              <a:t>  En vanskelig hånd. Hadde du hatt en kløver til, kunne du hoppet til 3 kløver, det kan være det minste av flere onder også nå. </a:t>
            </a:r>
          </a:p>
          <a:p>
            <a:pPr>
              <a:buNone/>
            </a:pPr>
            <a:r>
              <a:rPr lang="nb-NO" b="1" dirty="0" smtClean="0"/>
              <a:t>  Det beste er kanskje å melde bare 2 kløver, makker kommer nok igjen siden han har meldt 4. farge.</a:t>
            </a:r>
            <a:endParaRPr lang="nb-NO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efault Theme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Aspect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A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</Template>
  <TotalTime>356</TotalTime>
  <Words>28</Words>
  <Application>Microsoft Office PowerPoint</Application>
  <PresentationFormat>Skjermfremvisning (4:3)</PresentationFormat>
  <Paragraphs>86</Paragraphs>
  <Slides>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Lysbildetitler</vt:lpstr>
      </vt:variant>
      <vt:variant>
        <vt:i4>9</vt:i4>
      </vt:variant>
    </vt:vector>
  </HeadingPairs>
  <TitlesOfParts>
    <vt:vector size="10" baseType="lpstr">
      <vt:lpstr>Default Theme</vt:lpstr>
      <vt:lpstr>FJERDE FARGE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FJERDE FARGE</dc:title>
  <dc:creator>Per</dc:creator>
  <cp:lastModifiedBy>Bruker</cp:lastModifiedBy>
  <cp:revision>32</cp:revision>
  <dcterms:created xsi:type="dcterms:W3CDTF">2009-11-19T13:20:05Z</dcterms:created>
  <dcterms:modified xsi:type="dcterms:W3CDTF">2014-10-16T22:26:12Z</dcterms:modified>
</cp:coreProperties>
</file>