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57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D7D31-6090-427D-A344-8B040AEFA35D}" type="datetimeFigureOut">
              <a:rPr lang="nb-NO" smtClean="0"/>
              <a:pPr/>
              <a:t>17.10.2014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C4BA6-D552-423F-9F47-9259C0FB2194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D7D31-6090-427D-A344-8B040AEFA35D}" type="datetimeFigureOut">
              <a:rPr lang="nb-NO" smtClean="0"/>
              <a:pPr/>
              <a:t>17.10.2014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C4BA6-D552-423F-9F47-9259C0FB2194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D7D31-6090-427D-A344-8B040AEFA35D}" type="datetimeFigureOut">
              <a:rPr lang="nb-NO" smtClean="0"/>
              <a:pPr/>
              <a:t>17.10.2014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C4BA6-D552-423F-9F47-9259C0FB2194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D7D31-6090-427D-A344-8B040AEFA35D}" type="datetimeFigureOut">
              <a:rPr lang="nb-NO" smtClean="0"/>
              <a:pPr/>
              <a:t>17.10.2014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C4BA6-D552-423F-9F47-9259C0FB2194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D7D31-6090-427D-A344-8B040AEFA35D}" type="datetimeFigureOut">
              <a:rPr lang="nb-NO" smtClean="0"/>
              <a:pPr/>
              <a:t>17.10.2014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C4BA6-D552-423F-9F47-9259C0FB2194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D7D31-6090-427D-A344-8B040AEFA35D}" type="datetimeFigureOut">
              <a:rPr lang="nb-NO" smtClean="0"/>
              <a:pPr/>
              <a:t>17.10.2014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C4BA6-D552-423F-9F47-9259C0FB2194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D7D31-6090-427D-A344-8B040AEFA35D}" type="datetimeFigureOut">
              <a:rPr lang="nb-NO" smtClean="0"/>
              <a:pPr/>
              <a:t>17.10.2014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C4BA6-D552-423F-9F47-9259C0FB2194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D7D31-6090-427D-A344-8B040AEFA35D}" type="datetimeFigureOut">
              <a:rPr lang="nb-NO" smtClean="0"/>
              <a:pPr/>
              <a:t>17.10.2014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C4BA6-D552-423F-9F47-9259C0FB2194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D7D31-6090-427D-A344-8B040AEFA35D}" type="datetimeFigureOut">
              <a:rPr lang="nb-NO" smtClean="0"/>
              <a:pPr/>
              <a:t>17.10.2014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C4BA6-D552-423F-9F47-9259C0FB2194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D7D31-6090-427D-A344-8B040AEFA35D}" type="datetimeFigureOut">
              <a:rPr lang="nb-NO" smtClean="0"/>
              <a:pPr/>
              <a:t>17.10.2014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C4BA6-D552-423F-9F47-9259C0FB2194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D7D31-6090-427D-A344-8B040AEFA35D}" type="datetimeFigureOut">
              <a:rPr lang="nb-NO" smtClean="0"/>
              <a:pPr/>
              <a:t>17.10.2014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C4BA6-D552-423F-9F47-9259C0FB2194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4D7D31-6090-427D-A344-8B040AEFA35D}" type="datetimeFigureOut">
              <a:rPr lang="nb-NO" smtClean="0"/>
              <a:pPr/>
              <a:t>17.10.2014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BC4BA6-D552-423F-9F47-9259C0FB2194}" type="slidenum">
              <a:rPr lang="nb-NO" smtClean="0"/>
              <a:pPr/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42910" y="214290"/>
            <a:ext cx="7500990" cy="1714512"/>
          </a:xfrm>
        </p:spPr>
        <p:txBody>
          <a:bodyPr>
            <a:normAutofit/>
          </a:bodyPr>
          <a:lstStyle/>
          <a:p>
            <a:pPr algn="l"/>
            <a:r>
              <a:rPr lang="nb-NO" sz="4000" b="1" dirty="0" smtClean="0"/>
              <a:t>           Svar på </a:t>
            </a:r>
            <a:r>
              <a:rPr lang="nb-NO" sz="4000" b="1" dirty="0" err="1" smtClean="0"/>
              <a:t>oppl</a:t>
            </a:r>
            <a:r>
              <a:rPr lang="nb-NO" sz="4000" b="1" dirty="0" smtClean="0"/>
              <a:t>. dobling</a:t>
            </a:r>
            <a:r>
              <a:rPr lang="nb-NO" sz="2800" b="1" dirty="0" smtClean="0"/>
              <a:t> </a:t>
            </a:r>
            <a:r>
              <a:rPr lang="nb-NO" sz="1600" b="1" dirty="0" smtClean="0"/>
              <a:t/>
            </a:r>
            <a:br>
              <a:rPr lang="nb-NO" sz="1600" b="1" dirty="0" smtClean="0"/>
            </a:br>
            <a:r>
              <a:rPr lang="nb-NO" sz="1600" b="1" dirty="0" smtClean="0"/>
              <a:t>             </a:t>
            </a:r>
            <a:r>
              <a:rPr lang="nb-NO" sz="2200" b="1" dirty="0" smtClean="0"/>
              <a:t>V                    N                   Ø                 S </a:t>
            </a:r>
            <a:br>
              <a:rPr lang="nb-NO" sz="2200" b="1" dirty="0" smtClean="0"/>
            </a:br>
            <a:r>
              <a:rPr lang="nb-NO" sz="3200" b="1" dirty="0" smtClean="0"/>
              <a:t>     </a:t>
            </a:r>
            <a:r>
              <a:rPr lang="nb-NO" sz="2500" b="1" dirty="0" smtClean="0"/>
              <a:t>1 ru          dobl              p                ?</a:t>
            </a:r>
            <a:endParaRPr lang="nb-NO" sz="2500" b="1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2143108" y="6500810"/>
            <a:ext cx="5786478" cy="357190"/>
          </a:xfrm>
        </p:spPr>
        <p:txBody>
          <a:bodyPr>
            <a:normAutofit fontScale="62500" lnSpcReduction="20000"/>
          </a:bodyPr>
          <a:lstStyle/>
          <a:p>
            <a:endParaRPr lang="nb-NO" dirty="0"/>
          </a:p>
        </p:txBody>
      </p:sp>
      <p:sp>
        <p:nvSpPr>
          <p:cNvPr id="4" name="TekstSylinder 3"/>
          <p:cNvSpPr txBox="1"/>
          <p:nvPr/>
        </p:nvSpPr>
        <p:spPr>
          <a:xfrm>
            <a:off x="4714876" y="2000240"/>
            <a:ext cx="3877985" cy="16004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000" b="1" dirty="0" smtClean="0">
                <a:solidFill>
                  <a:schemeClr val="tx1"/>
                </a:solidFill>
                <a:latin typeface="Verdana" pitchFamily="34" charset="0"/>
                <a:sym typeface="Symbol"/>
              </a:rPr>
              <a:t> D 10 5 2		</a:t>
            </a:r>
          </a:p>
          <a:p>
            <a:r>
              <a:rPr lang="nb-NO" sz="2000" dirty="0" smtClean="0">
                <a:solidFill>
                  <a:srgbClr val="FF0000"/>
                </a:solidFill>
                <a:latin typeface="Verdana" pitchFamily="34" charset="0"/>
                <a:sym typeface="Symbol"/>
              </a:rPr>
              <a:t> </a:t>
            </a:r>
            <a:r>
              <a:rPr lang="nb-NO" sz="2000" b="1" dirty="0" smtClean="0">
                <a:solidFill>
                  <a:schemeClr val="tx1"/>
                </a:solidFill>
                <a:latin typeface="Verdana" pitchFamily="34" charset="0"/>
                <a:sym typeface="Symbol"/>
              </a:rPr>
              <a:t>D 6 3			</a:t>
            </a:r>
          </a:p>
          <a:p>
            <a:r>
              <a:rPr lang="nb-NO" sz="2000" dirty="0" smtClean="0">
                <a:solidFill>
                  <a:srgbClr val="FF0000"/>
                </a:solidFill>
                <a:latin typeface="Verdana" pitchFamily="34" charset="0"/>
                <a:sym typeface="Symbol"/>
              </a:rPr>
              <a:t> </a:t>
            </a:r>
            <a:r>
              <a:rPr lang="nb-NO" sz="2000" b="1" dirty="0" smtClean="0">
                <a:solidFill>
                  <a:schemeClr val="tx1"/>
                </a:solidFill>
                <a:latin typeface="Verdana" pitchFamily="34" charset="0"/>
                <a:sym typeface="Symbol"/>
              </a:rPr>
              <a:t>8 5</a:t>
            </a:r>
          </a:p>
          <a:p>
            <a:r>
              <a:rPr lang="nb-NO" sz="2000" dirty="0" smtClean="0">
                <a:solidFill>
                  <a:schemeClr val="tx1"/>
                </a:solidFill>
                <a:latin typeface="Verdana" pitchFamily="34" charset="0"/>
                <a:sym typeface="Symbol"/>
              </a:rPr>
              <a:t> </a:t>
            </a:r>
            <a:r>
              <a:rPr lang="nb-NO" sz="2000" b="1" dirty="0" smtClean="0">
                <a:solidFill>
                  <a:schemeClr val="tx1"/>
                </a:solidFill>
                <a:latin typeface="Verdana" pitchFamily="34" charset="0"/>
                <a:sym typeface="Symbol"/>
              </a:rPr>
              <a:t>9 6 3 2</a:t>
            </a:r>
          </a:p>
          <a:p>
            <a:endParaRPr lang="nb-NO" dirty="0"/>
          </a:p>
        </p:txBody>
      </p:sp>
      <p:sp>
        <p:nvSpPr>
          <p:cNvPr id="5" name="TekstSylinder 4"/>
          <p:cNvSpPr txBox="1"/>
          <p:nvPr/>
        </p:nvSpPr>
        <p:spPr>
          <a:xfrm>
            <a:off x="3500430" y="3643314"/>
            <a:ext cx="22560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800" b="1" dirty="0" smtClean="0"/>
              <a:t>Svar:         1 sp</a:t>
            </a:r>
            <a:endParaRPr lang="nb-NO" sz="2800" b="1" dirty="0"/>
          </a:p>
        </p:txBody>
      </p:sp>
      <p:sp>
        <p:nvSpPr>
          <p:cNvPr id="6" name="TekstSylinder 5"/>
          <p:cNvSpPr txBox="1"/>
          <p:nvPr/>
        </p:nvSpPr>
        <p:spPr>
          <a:xfrm>
            <a:off x="3071802" y="4286256"/>
            <a:ext cx="4749826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800" b="1" dirty="0" smtClean="0"/>
              <a:t>Kommentar: Beste farge, </a:t>
            </a:r>
          </a:p>
          <a:p>
            <a:r>
              <a:rPr lang="nb-NO" sz="2800" b="1" dirty="0" smtClean="0"/>
              <a:t>                        tvungen melding,</a:t>
            </a:r>
          </a:p>
          <a:p>
            <a:r>
              <a:rPr lang="nb-NO" sz="2800" b="1" dirty="0" smtClean="0"/>
              <a:t>                        under7/8 hp</a:t>
            </a:r>
            <a:endParaRPr lang="nb-NO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Sylinder 1"/>
          <p:cNvSpPr txBox="1"/>
          <p:nvPr/>
        </p:nvSpPr>
        <p:spPr>
          <a:xfrm>
            <a:off x="571472" y="714356"/>
            <a:ext cx="4504759" cy="8156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b="1" dirty="0" smtClean="0"/>
              <a:t>         </a:t>
            </a:r>
            <a:r>
              <a:rPr lang="nb-NO" sz="2200" b="1" dirty="0" smtClean="0"/>
              <a:t>V                   N               Ø               S </a:t>
            </a:r>
            <a:br>
              <a:rPr lang="nb-NO" sz="2200" b="1" dirty="0" smtClean="0"/>
            </a:br>
            <a:r>
              <a:rPr lang="nb-NO" sz="2500" b="1" dirty="0" smtClean="0"/>
              <a:t>     1 ru          dobl            p             ?</a:t>
            </a:r>
            <a:endParaRPr lang="nb-NO" sz="2500" dirty="0"/>
          </a:p>
        </p:txBody>
      </p:sp>
      <p:sp>
        <p:nvSpPr>
          <p:cNvPr id="3" name="TekstSylinder 2"/>
          <p:cNvSpPr txBox="1"/>
          <p:nvPr/>
        </p:nvSpPr>
        <p:spPr>
          <a:xfrm>
            <a:off x="4143372" y="2143116"/>
            <a:ext cx="2428870" cy="16004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000" b="1" dirty="0" smtClean="0">
                <a:latin typeface="Verdana" pitchFamily="34" charset="0"/>
                <a:sym typeface="Symbol"/>
              </a:rPr>
              <a:t> 10 3</a:t>
            </a:r>
          </a:p>
          <a:p>
            <a:r>
              <a:rPr lang="nb-NO" sz="2000" b="1" dirty="0" smtClean="0">
                <a:solidFill>
                  <a:srgbClr val="FF0000"/>
                </a:solidFill>
                <a:latin typeface="Verdana" pitchFamily="34" charset="0"/>
                <a:sym typeface="Symbol"/>
              </a:rPr>
              <a:t> </a:t>
            </a:r>
            <a:r>
              <a:rPr lang="nb-NO" sz="2000" b="1" dirty="0" smtClean="0">
                <a:latin typeface="Verdana" pitchFamily="34" charset="0"/>
                <a:sym typeface="Symbol"/>
              </a:rPr>
              <a:t>10 3</a:t>
            </a:r>
          </a:p>
          <a:p>
            <a:r>
              <a:rPr lang="nb-NO" sz="2000" b="1" dirty="0" smtClean="0">
                <a:solidFill>
                  <a:srgbClr val="FF0000"/>
                </a:solidFill>
                <a:latin typeface="Verdana" pitchFamily="34" charset="0"/>
                <a:sym typeface="Symbol"/>
              </a:rPr>
              <a:t> </a:t>
            </a:r>
            <a:r>
              <a:rPr lang="nb-NO" sz="2000" b="1" dirty="0" smtClean="0">
                <a:latin typeface="Verdana" pitchFamily="34" charset="0"/>
                <a:sym typeface="Symbol"/>
              </a:rPr>
              <a:t>K D </a:t>
            </a:r>
            <a:r>
              <a:rPr lang="nb-NO" sz="2000" b="1" dirty="0" err="1" smtClean="0">
                <a:latin typeface="Verdana" pitchFamily="34" charset="0"/>
                <a:sym typeface="Symbol"/>
              </a:rPr>
              <a:t>Kn</a:t>
            </a:r>
            <a:r>
              <a:rPr lang="nb-NO" sz="2000" b="1" dirty="0" smtClean="0">
                <a:latin typeface="Verdana" pitchFamily="34" charset="0"/>
                <a:sym typeface="Symbol"/>
              </a:rPr>
              <a:t> 10 7 2</a:t>
            </a:r>
          </a:p>
          <a:p>
            <a:r>
              <a:rPr lang="nb-NO" sz="2000" b="1" dirty="0" smtClean="0">
                <a:latin typeface="Verdana" pitchFamily="34" charset="0"/>
                <a:sym typeface="Symbol"/>
              </a:rPr>
              <a:t> 9 6 5  </a:t>
            </a:r>
            <a:endParaRPr lang="nb-NO" sz="2000" b="1" dirty="0" smtClean="0"/>
          </a:p>
          <a:p>
            <a:endParaRPr lang="nb-NO" dirty="0"/>
          </a:p>
        </p:txBody>
      </p:sp>
      <p:sp>
        <p:nvSpPr>
          <p:cNvPr id="4" name="TekstSylinder 3"/>
          <p:cNvSpPr txBox="1"/>
          <p:nvPr/>
        </p:nvSpPr>
        <p:spPr>
          <a:xfrm>
            <a:off x="2285984" y="3643314"/>
            <a:ext cx="2467086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800" b="1" dirty="0" smtClean="0"/>
              <a:t>Svar:           Pass</a:t>
            </a:r>
          </a:p>
          <a:p>
            <a:endParaRPr lang="nb-NO" dirty="0"/>
          </a:p>
        </p:txBody>
      </p:sp>
      <p:sp>
        <p:nvSpPr>
          <p:cNvPr id="5" name="TekstSylinder 4"/>
          <p:cNvSpPr txBox="1"/>
          <p:nvPr/>
        </p:nvSpPr>
        <p:spPr>
          <a:xfrm>
            <a:off x="1857356" y="4214818"/>
            <a:ext cx="7000924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800" b="1" dirty="0" smtClean="0"/>
              <a:t>Kommentar:    Den eneste gangen en har lov</a:t>
            </a:r>
          </a:p>
          <a:p>
            <a:r>
              <a:rPr lang="nb-NO" sz="2800" b="1" dirty="0" smtClean="0"/>
              <a:t>                           til </a:t>
            </a:r>
            <a:r>
              <a:rPr lang="nb-NO" sz="2800" b="1" smtClean="0"/>
              <a:t>å passe </a:t>
            </a:r>
            <a:r>
              <a:rPr lang="nb-NO" sz="2800" b="1" dirty="0" smtClean="0"/>
              <a:t>en opplysende</a:t>
            </a:r>
          </a:p>
          <a:p>
            <a:r>
              <a:rPr lang="nb-NO" sz="2800" b="1" dirty="0" smtClean="0"/>
              <a:t>                           dobling er med mange og gode</a:t>
            </a:r>
          </a:p>
          <a:p>
            <a:r>
              <a:rPr lang="nb-NO" sz="2800" b="1" dirty="0" smtClean="0"/>
              <a:t>                           kort i åpningsfargen.</a:t>
            </a:r>
          </a:p>
          <a:p>
            <a:r>
              <a:rPr lang="nb-NO" sz="2800" b="1" dirty="0" smtClean="0"/>
              <a:t>                          </a:t>
            </a:r>
          </a:p>
          <a:p>
            <a:r>
              <a:rPr lang="nb-NO" sz="2800" b="1" dirty="0" smtClean="0"/>
              <a:t>                    </a:t>
            </a:r>
          </a:p>
          <a:p>
            <a:endParaRPr lang="nb-NO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Sylinder 3"/>
          <p:cNvSpPr txBox="1"/>
          <p:nvPr/>
        </p:nvSpPr>
        <p:spPr>
          <a:xfrm>
            <a:off x="714348" y="785794"/>
            <a:ext cx="4624984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/>
              <a:t>         </a:t>
            </a:r>
            <a:r>
              <a:rPr lang="nb-NO" sz="2000" b="1" dirty="0" smtClean="0"/>
              <a:t>V                    N                   Ø                 S </a:t>
            </a:r>
            <a:br>
              <a:rPr lang="nb-NO" sz="2000" b="1" dirty="0" smtClean="0"/>
            </a:br>
            <a:r>
              <a:rPr lang="nb-NO" sz="2500" b="1" dirty="0" smtClean="0"/>
              <a:t>     1 ru          dobl            p              ?</a:t>
            </a:r>
            <a:endParaRPr lang="nb-NO" sz="2500" b="1" dirty="0"/>
          </a:p>
        </p:txBody>
      </p:sp>
      <p:sp>
        <p:nvSpPr>
          <p:cNvPr id="5" name="TekstSylinder 4"/>
          <p:cNvSpPr txBox="1"/>
          <p:nvPr/>
        </p:nvSpPr>
        <p:spPr>
          <a:xfrm>
            <a:off x="4643438" y="1785926"/>
            <a:ext cx="307183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000" b="1" dirty="0" smtClean="0">
                <a:latin typeface="Verdana" pitchFamily="34" charset="0"/>
                <a:sym typeface="Symbol"/>
              </a:rPr>
              <a:t> D 10 5 2</a:t>
            </a:r>
          </a:p>
          <a:p>
            <a:r>
              <a:rPr lang="nb-NO" sz="2000" b="1" dirty="0" smtClean="0">
                <a:solidFill>
                  <a:srgbClr val="FF0000"/>
                </a:solidFill>
                <a:latin typeface="Verdana" pitchFamily="34" charset="0"/>
                <a:sym typeface="Symbol"/>
              </a:rPr>
              <a:t> </a:t>
            </a:r>
            <a:r>
              <a:rPr lang="nb-NO" sz="2000" b="1" dirty="0" smtClean="0">
                <a:latin typeface="Verdana" pitchFamily="34" charset="0"/>
                <a:sym typeface="Symbol"/>
              </a:rPr>
              <a:t>6 3</a:t>
            </a:r>
          </a:p>
          <a:p>
            <a:r>
              <a:rPr lang="nb-NO" sz="2000" b="1" dirty="0" smtClean="0">
                <a:solidFill>
                  <a:srgbClr val="FF0000"/>
                </a:solidFill>
                <a:latin typeface="Verdana" pitchFamily="34" charset="0"/>
                <a:sym typeface="Symbol"/>
              </a:rPr>
              <a:t> </a:t>
            </a:r>
            <a:r>
              <a:rPr lang="nb-NO" sz="2000" b="1" dirty="0" smtClean="0">
                <a:latin typeface="Verdana" pitchFamily="34" charset="0"/>
                <a:sym typeface="Symbol"/>
              </a:rPr>
              <a:t>8 5</a:t>
            </a:r>
          </a:p>
          <a:p>
            <a:r>
              <a:rPr lang="nb-NO" sz="2000" b="1" dirty="0" smtClean="0">
                <a:latin typeface="Verdana" pitchFamily="34" charset="0"/>
                <a:sym typeface="Symbol"/>
              </a:rPr>
              <a:t> D 10 6 3 2</a:t>
            </a:r>
            <a:endParaRPr lang="nb-NO" sz="2000" b="1" dirty="0"/>
          </a:p>
        </p:txBody>
      </p:sp>
      <p:sp>
        <p:nvSpPr>
          <p:cNvPr id="6" name="TekstSylinder 5"/>
          <p:cNvSpPr txBox="1"/>
          <p:nvPr/>
        </p:nvSpPr>
        <p:spPr>
          <a:xfrm>
            <a:off x="3357554" y="3357562"/>
            <a:ext cx="2337819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800" b="1" dirty="0" smtClean="0"/>
              <a:t>Svar:          1 sp</a:t>
            </a:r>
          </a:p>
          <a:p>
            <a:endParaRPr lang="nb-NO" dirty="0"/>
          </a:p>
        </p:txBody>
      </p:sp>
      <p:sp>
        <p:nvSpPr>
          <p:cNvPr id="7" name="TekstSylinder 6"/>
          <p:cNvSpPr txBox="1"/>
          <p:nvPr/>
        </p:nvSpPr>
        <p:spPr>
          <a:xfrm>
            <a:off x="2786050" y="4000504"/>
            <a:ext cx="5842625" cy="20928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800" b="1" dirty="0" smtClean="0"/>
              <a:t>Kommentar:   ”Beste” farge, </a:t>
            </a:r>
          </a:p>
          <a:p>
            <a:r>
              <a:rPr lang="nb-NO" sz="2800" b="1" dirty="0" smtClean="0"/>
              <a:t>                          tvungen melding,</a:t>
            </a:r>
          </a:p>
          <a:p>
            <a:r>
              <a:rPr lang="nb-NO" sz="2800" b="1" dirty="0" smtClean="0"/>
              <a:t>                          meld major før </a:t>
            </a:r>
            <a:r>
              <a:rPr lang="nb-NO" sz="2800" b="1" dirty="0" err="1" smtClean="0"/>
              <a:t>minor</a:t>
            </a:r>
            <a:endParaRPr lang="nb-NO" sz="2800" b="1" dirty="0" smtClean="0"/>
          </a:p>
          <a:p>
            <a:r>
              <a:rPr lang="nb-NO" sz="2800" b="1" dirty="0" smtClean="0"/>
              <a:t>                          selv om </a:t>
            </a:r>
            <a:r>
              <a:rPr lang="nb-NO" sz="2800" b="1" dirty="0" err="1" smtClean="0"/>
              <a:t>minor</a:t>
            </a:r>
            <a:r>
              <a:rPr lang="nb-NO" sz="2800" b="1" dirty="0" smtClean="0"/>
              <a:t> er lenger</a:t>
            </a:r>
          </a:p>
          <a:p>
            <a:endParaRPr lang="nb-NO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Sylinder 3"/>
          <p:cNvSpPr txBox="1"/>
          <p:nvPr/>
        </p:nvSpPr>
        <p:spPr>
          <a:xfrm>
            <a:off x="714348" y="714356"/>
            <a:ext cx="4564070" cy="8156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200" b="1" dirty="0" smtClean="0"/>
              <a:t>       V                    N               Ø              S </a:t>
            </a:r>
            <a:br>
              <a:rPr lang="nb-NO" sz="2200" b="1" dirty="0" smtClean="0"/>
            </a:br>
            <a:r>
              <a:rPr lang="nb-NO" sz="2500" b="1" dirty="0" smtClean="0"/>
              <a:t>     1 ru          dobl            p             ?</a:t>
            </a:r>
            <a:endParaRPr lang="nb-NO" sz="2500" b="1" dirty="0"/>
          </a:p>
        </p:txBody>
      </p:sp>
      <p:sp>
        <p:nvSpPr>
          <p:cNvPr id="5" name="TekstSylinder 4"/>
          <p:cNvSpPr txBox="1"/>
          <p:nvPr/>
        </p:nvSpPr>
        <p:spPr>
          <a:xfrm>
            <a:off x="4714876" y="2000240"/>
            <a:ext cx="1946367" cy="16004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000" b="1" dirty="0" smtClean="0">
                <a:latin typeface="Verdana" pitchFamily="34" charset="0"/>
                <a:sym typeface="Symbol"/>
              </a:rPr>
              <a:t> K D 10 5 2</a:t>
            </a:r>
          </a:p>
          <a:p>
            <a:r>
              <a:rPr lang="nb-NO" sz="2000" b="1" dirty="0" smtClean="0">
                <a:solidFill>
                  <a:srgbClr val="FF0000"/>
                </a:solidFill>
                <a:latin typeface="Verdana" pitchFamily="34" charset="0"/>
                <a:sym typeface="Symbol"/>
              </a:rPr>
              <a:t> </a:t>
            </a:r>
            <a:r>
              <a:rPr lang="nb-NO" sz="2000" b="1" dirty="0" smtClean="0">
                <a:latin typeface="Verdana" pitchFamily="34" charset="0"/>
                <a:sym typeface="Symbol"/>
              </a:rPr>
              <a:t>D</a:t>
            </a:r>
            <a:r>
              <a:rPr lang="nb-NO" sz="2000" b="1" dirty="0" smtClean="0">
                <a:solidFill>
                  <a:srgbClr val="FF0000"/>
                </a:solidFill>
                <a:latin typeface="Verdana" pitchFamily="34" charset="0"/>
                <a:sym typeface="Symbol"/>
              </a:rPr>
              <a:t> </a:t>
            </a:r>
            <a:r>
              <a:rPr lang="nb-NO" sz="2000" b="1" dirty="0" smtClean="0">
                <a:latin typeface="Verdana" pitchFamily="34" charset="0"/>
                <a:sym typeface="Symbol"/>
              </a:rPr>
              <a:t>6 3</a:t>
            </a:r>
          </a:p>
          <a:p>
            <a:r>
              <a:rPr lang="nb-NO" sz="2000" b="1" dirty="0" smtClean="0">
                <a:solidFill>
                  <a:srgbClr val="FF0000"/>
                </a:solidFill>
                <a:latin typeface="Verdana" pitchFamily="34" charset="0"/>
                <a:sym typeface="Symbol"/>
              </a:rPr>
              <a:t> </a:t>
            </a:r>
            <a:r>
              <a:rPr lang="nb-NO" sz="2000" b="1" dirty="0" smtClean="0">
                <a:latin typeface="Verdana" pitchFamily="34" charset="0"/>
                <a:sym typeface="Symbol"/>
              </a:rPr>
              <a:t>8 5</a:t>
            </a:r>
          </a:p>
          <a:p>
            <a:r>
              <a:rPr lang="nb-NO" sz="2000" b="1" dirty="0" smtClean="0">
                <a:latin typeface="Verdana" pitchFamily="34" charset="0"/>
                <a:sym typeface="Symbol"/>
              </a:rPr>
              <a:t> 10 9 2</a:t>
            </a:r>
            <a:endParaRPr lang="nb-NO" sz="2000" b="1" dirty="0" smtClean="0"/>
          </a:p>
          <a:p>
            <a:endParaRPr lang="nb-NO" dirty="0"/>
          </a:p>
        </p:txBody>
      </p:sp>
      <p:sp>
        <p:nvSpPr>
          <p:cNvPr id="6" name="TekstSylinder 5"/>
          <p:cNvSpPr txBox="1"/>
          <p:nvPr/>
        </p:nvSpPr>
        <p:spPr>
          <a:xfrm>
            <a:off x="3428992" y="3786190"/>
            <a:ext cx="24195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800" b="1" dirty="0" smtClean="0"/>
              <a:t>Svar:           2 sp</a:t>
            </a:r>
            <a:endParaRPr lang="nb-NO" sz="2800" b="1" dirty="0"/>
          </a:p>
        </p:txBody>
      </p:sp>
      <p:sp>
        <p:nvSpPr>
          <p:cNvPr id="8" name="TekstSylinder 7"/>
          <p:cNvSpPr txBox="1"/>
          <p:nvPr/>
        </p:nvSpPr>
        <p:spPr>
          <a:xfrm>
            <a:off x="2714612" y="4572008"/>
            <a:ext cx="5047985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800" b="1" dirty="0" smtClean="0"/>
              <a:t>Kommentar:     God farge, </a:t>
            </a:r>
          </a:p>
          <a:p>
            <a:r>
              <a:rPr lang="nb-NO" sz="2800" b="1" dirty="0" smtClean="0"/>
              <a:t>                            enkelt hopp viser</a:t>
            </a:r>
          </a:p>
          <a:p>
            <a:r>
              <a:rPr lang="nb-NO" sz="2800" b="1" dirty="0" smtClean="0"/>
              <a:t>                            7 – 9 hp.</a:t>
            </a:r>
          </a:p>
          <a:p>
            <a:r>
              <a:rPr lang="nb-NO" sz="2800" b="1" dirty="0" smtClean="0"/>
              <a:t>                            ikke krav</a:t>
            </a:r>
            <a:endParaRPr lang="nb-NO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Sylinder 2"/>
          <p:cNvSpPr txBox="1"/>
          <p:nvPr/>
        </p:nvSpPr>
        <p:spPr>
          <a:xfrm>
            <a:off x="785786" y="714356"/>
            <a:ext cx="4538422" cy="8156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/>
              <a:t>        </a:t>
            </a:r>
            <a:r>
              <a:rPr lang="nb-NO" sz="2200" b="1" dirty="0" smtClean="0"/>
              <a:t>V                    N               Ø               S </a:t>
            </a:r>
            <a:br>
              <a:rPr lang="nb-NO" sz="2200" b="1" dirty="0" smtClean="0"/>
            </a:br>
            <a:r>
              <a:rPr lang="nb-NO" sz="2500" b="1" dirty="0" smtClean="0"/>
              <a:t>     1 ru          dobl            p             ?</a:t>
            </a:r>
            <a:endParaRPr lang="nb-NO" sz="2500" b="1" dirty="0"/>
          </a:p>
        </p:txBody>
      </p:sp>
      <p:sp>
        <p:nvSpPr>
          <p:cNvPr id="4" name="TekstSylinder 3"/>
          <p:cNvSpPr txBox="1"/>
          <p:nvPr/>
        </p:nvSpPr>
        <p:spPr>
          <a:xfrm>
            <a:off x="4857752" y="2071678"/>
            <a:ext cx="2231701" cy="16004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000" b="1" dirty="0" smtClean="0">
                <a:latin typeface="Verdana" pitchFamily="34" charset="0"/>
                <a:sym typeface="Symbol"/>
              </a:rPr>
              <a:t> K D 10 6 5 2</a:t>
            </a:r>
          </a:p>
          <a:p>
            <a:r>
              <a:rPr lang="nb-NO" sz="2000" b="1" dirty="0" smtClean="0">
                <a:solidFill>
                  <a:srgbClr val="FF0000"/>
                </a:solidFill>
                <a:latin typeface="Verdana" pitchFamily="34" charset="0"/>
                <a:sym typeface="Symbol"/>
              </a:rPr>
              <a:t> </a:t>
            </a:r>
            <a:r>
              <a:rPr lang="nb-NO" sz="2000" b="1" dirty="0" smtClean="0">
                <a:latin typeface="Verdana" pitchFamily="34" charset="0"/>
                <a:sym typeface="Symbol"/>
              </a:rPr>
              <a:t>K</a:t>
            </a:r>
            <a:r>
              <a:rPr lang="nb-NO" sz="2000" b="1" dirty="0" smtClean="0">
                <a:solidFill>
                  <a:srgbClr val="FF0000"/>
                </a:solidFill>
                <a:latin typeface="Verdana" pitchFamily="34" charset="0"/>
                <a:sym typeface="Symbol"/>
              </a:rPr>
              <a:t> </a:t>
            </a:r>
            <a:r>
              <a:rPr lang="nb-NO" sz="2000" b="1" dirty="0" smtClean="0">
                <a:latin typeface="Verdana" pitchFamily="34" charset="0"/>
                <a:sym typeface="Symbol"/>
              </a:rPr>
              <a:t>6 3</a:t>
            </a:r>
          </a:p>
          <a:p>
            <a:r>
              <a:rPr lang="nb-NO" sz="2000" b="1" dirty="0" smtClean="0">
                <a:solidFill>
                  <a:srgbClr val="FF0000"/>
                </a:solidFill>
                <a:latin typeface="Verdana" pitchFamily="34" charset="0"/>
                <a:sym typeface="Symbol"/>
              </a:rPr>
              <a:t> </a:t>
            </a:r>
            <a:r>
              <a:rPr lang="nb-NO" sz="2000" b="1" dirty="0" smtClean="0">
                <a:latin typeface="Verdana" pitchFamily="34" charset="0"/>
                <a:sym typeface="Symbol"/>
              </a:rPr>
              <a:t>8 5</a:t>
            </a:r>
          </a:p>
          <a:p>
            <a:r>
              <a:rPr lang="nb-NO" sz="2000" b="1" dirty="0" smtClean="0">
                <a:latin typeface="Verdana" pitchFamily="34" charset="0"/>
                <a:sym typeface="Symbol"/>
              </a:rPr>
              <a:t> 9 2</a:t>
            </a:r>
            <a:endParaRPr lang="nb-NO" sz="2000" b="1" dirty="0" smtClean="0"/>
          </a:p>
          <a:p>
            <a:endParaRPr lang="nb-NO" dirty="0"/>
          </a:p>
        </p:txBody>
      </p:sp>
      <p:sp>
        <p:nvSpPr>
          <p:cNvPr id="6" name="Rektangel 5"/>
          <p:cNvSpPr/>
          <p:nvPr/>
        </p:nvSpPr>
        <p:spPr>
          <a:xfrm>
            <a:off x="3214678" y="3571876"/>
            <a:ext cx="241957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sz="2800" b="1" dirty="0" smtClean="0"/>
              <a:t>Svar:           3 sp</a:t>
            </a:r>
            <a:endParaRPr lang="nb-NO" sz="2800" b="1" dirty="0"/>
          </a:p>
        </p:txBody>
      </p:sp>
      <p:sp>
        <p:nvSpPr>
          <p:cNvPr id="8" name="Rektangel 7"/>
          <p:cNvSpPr/>
          <p:nvPr/>
        </p:nvSpPr>
        <p:spPr>
          <a:xfrm>
            <a:off x="2714612" y="4429132"/>
            <a:ext cx="578647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sz="2800" b="1" dirty="0" smtClean="0"/>
              <a:t>Kommentar:    God farge på 6   </a:t>
            </a:r>
          </a:p>
          <a:p>
            <a:r>
              <a:rPr lang="nb-NO" sz="2800" b="1" dirty="0" smtClean="0"/>
              <a:t>                           kort. Dobbelt hopp    </a:t>
            </a:r>
          </a:p>
          <a:p>
            <a:r>
              <a:rPr lang="nb-NO" sz="2800" b="1" dirty="0" smtClean="0"/>
              <a:t>                           viser 9 – 11 hp.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Sylinder 1"/>
          <p:cNvSpPr txBox="1"/>
          <p:nvPr/>
        </p:nvSpPr>
        <p:spPr>
          <a:xfrm>
            <a:off x="785786" y="571480"/>
            <a:ext cx="4485523" cy="8156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b="1" dirty="0" smtClean="0"/>
              <a:t>       </a:t>
            </a:r>
            <a:r>
              <a:rPr lang="nb-NO" sz="2200" b="1" dirty="0" smtClean="0"/>
              <a:t>V                   N               Ø               S </a:t>
            </a:r>
            <a:br>
              <a:rPr lang="nb-NO" sz="2200" b="1" dirty="0" smtClean="0"/>
            </a:br>
            <a:r>
              <a:rPr lang="nb-NO" sz="2000" b="1" dirty="0" smtClean="0"/>
              <a:t>     </a:t>
            </a:r>
            <a:r>
              <a:rPr lang="nb-NO" sz="2500" b="1" dirty="0" smtClean="0"/>
              <a:t>1 ru          dobl            p             ?</a:t>
            </a:r>
            <a:endParaRPr lang="nb-NO" sz="2500" b="1" dirty="0"/>
          </a:p>
        </p:txBody>
      </p:sp>
      <p:sp>
        <p:nvSpPr>
          <p:cNvPr id="3" name="TekstSylinder 2"/>
          <p:cNvSpPr txBox="1"/>
          <p:nvPr/>
        </p:nvSpPr>
        <p:spPr>
          <a:xfrm>
            <a:off x="4429124" y="1714488"/>
            <a:ext cx="2231701" cy="16004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000" b="1" dirty="0" smtClean="0">
                <a:latin typeface="Verdana" pitchFamily="34" charset="0"/>
                <a:sym typeface="Symbol"/>
              </a:rPr>
              <a:t> K D 10 6 5 2</a:t>
            </a:r>
          </a:p>
          <a:p>
            <a:r>
              <a:rPr lang="nb-NO" sz="2000" b="1" dirty="0" smtClean="0">
                <a:solidFill>
                  <a:srgbClr val="FF0000"/>
                </a:solidFill>
                <a:latin typeface="Verdana" pitchFamily="34" charset="0"/>
                <a:sym typeface="Symbol"/>
              </a:rPr>
              <a:t> </a:t>
            </a:r>
            <a:r>
              <a:rPr lang="nb-NO" sz="2000" b="1" dirty="0" smtClean="0">
                <a:latin typeface="Verdana" pitchFamily="34" charset="0"/>
                <a:sym typeface="Symbol"/>
              </a:rPr>
              <a:t>K</a:t>
            </a:r>
            <a:r>
              <a:rPr lang="nb-NO" sz="2000" b="1" dirty="0" smtClean="0">
                <a:solidFill>
                  <a:srgbClr val="FF0000"/>
                </a:solidFill>
                <a:latin typeface="Verdana" pitchFamily="34" charset="0"/>
                <a:sym typeface="Symbol"/>
              </a:rPr>
              <a:t> </a:t>
            </a:r>
            <a:r>
              <a:rPr lang="nb-NO" sz="2000" b="1" dirty="0" smtClean="0">
                <a:latin typeface="Verdana" pitchFamily="34" charset="0"/>
                <a:sym typeface="Symbol"/>
              </a:rPr>
              <a:t>6 3</a:t>
            </a:r>
          </a:p>
          <a:p>
            <a:r>
              <a:rPr lang="nb-NO" sz="2000" b="1" dirty="0" smtClean="0">
                <a:solidFill>
                  <a:srgbClr val="FF0000"/>
                </a:solidFill>
                <a:latin typeface="Verdana" pitchFamily="34" charset="0"/>
                <a:sym typeface="Symbol"/>
              </a:rPr>
              <a:t> </a:t>
            </a:r>
            <a:r>
              <a:rPr lang="nb-NO" sz="2000" b="1" dirty="0" smtClean="0">
                <a:latin typeface="Verdana" pitchFamily="34" charset="0"/>
                <a:sym typeface="Symbol"/>
              </a:rPr>
              <a:t>8 </a:t>
            </a:r>
          </a:p>
          <a:p>
            <a:r>
              <a:rPr lang="nb-NO" sz="2000" b="1" dirty="0" smtClean="0">
                <a:latin typeface="Verdana" pitchFamily="34" charset="0"/>
                <a:sym typeface="Symbol"/>
              </a:rPr>
              <a:t> D 9 2</a:t>
            </a:r>
            <a:endParaRPr lang="nb-NO" sz="2000" b="1" dirty="0" smtClean="0"/>
          </a:p>
          <a:p>
            <a:endParaRPr lang="nb-NO" dirty="0"/>
          </a:p>
        </p:txBody>
      </p:sp>
      <p:sp>
        <p:nvSpPr>
          <p:cNvPr id="4" name="Rektangel 3"/>
          <p:cNvSpPr/>
          <p:nvPr/>
        </p:nvSpPr>
        <p:spPr>
          <a:xfrm>
            <a:off x="2928926" y="3357562"/>
            <a:ext cx="241957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sz="2800" b="1" dirty="0" smtClean="0"/>
              <a:t>Svar:           4 sp</a:t>
            </a:r>
            <a:endParaRPr lang="nb-NO" sz="2800" b="1" dirty="0"/>
          </a:p>
        </p:txBody>
      </p:sp>
      <p:sp>
        <p:nvSpPr>
          <p:cNvPr id="6" name="TekstSylinder 5"/>
          <p:cNvSpPr txBox="1"/>
          <p:nvPr/>
        </p:nvSpPr>
        <p:spPr>
          <a:xfrm>
            <a:off x="2357422" y="4214818"/>
            <a:ext cx="5413854" cy="16619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800" b="1" dirty="0" smtClean="0"/>
              <a:t>Kommentar:    God farge på 6 kort. </a:t>
            </a:r>
          </a:p>
          <a:p>
            <a:r>
              <a:rPr lang="nb-NO" sz="2800" b="1" dirty="0" smtClean="0"/>
              <a:t>                           Viser 10 + hp.</a:t>
            </a:r>
          </a:p>
          <a:p>
            <a:r>
              <a:rPr lang="nb-NO" sz="2800" b="1" dirty="0" smtClean="0"/>
              <a:t>                    </a:t>
            </a:r>
            <a:endParaRPr lang="nb-NO" sz="2800" dirty="0" smtClean="0"/>
          </a:p>
          <a:p>
            <a:endParaRPr lang="nb-NO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Sylinder 1"/>
          <p:cNvSpPr txBox="1"/>
          <p:nvPr/>
        </p:nvSpPr>
        <p:spPr>
          <a:xfrm>
            <a:off x="571472" y="714356"/>
            <a:ext cx="4504759" cy="8156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000" dirty="0" smtClean="0"/>
              <a:t>       </a:t>
            </a:r>
            <a:r>
              <a:rPr lang="nb-NO" sz="2200" b="1" dirty="0" smtClean="0"/>
              <a:t>V                   N               Ø               S </a:t>
            </a:r>
            <a:r>
              <a:rPr lang="nb-NO" sz="2000" b="1" dirty="0" smtClean="0"/>
              <a:t/>
            </a:r>
            <a:br>
              <a:rPr lang="nb-NO" sz="2000" b="1" dirty="0" smtClean="0"/>
            </a:br>
            <a:r>
              <a:rPr lang="nb-NO" sz="2500" b="1" dirty="0" smtClean="0"/>
              <a:t>     1 ru          dobl            p             ?</a:t>
            </a:r>
            <a:endParaRPr lang="nb-NO" sz="2500" b="1" dirty="0"/>
          </a:p>
        </p:txBody>
      </p:sp>
      <p:sp>
        <p:nvSpPr>
          <p:cNvPr id="3" name="TekstSylinder 2"/>
          <p:cNvSpPr txBox="1"/>
          <p:nvPr/>
        </p:nvSpPr>
        <p:spPr>
          <a:xfrm>
            <a:off x="4357686" y="1857364"/>
            <a:ext cx="1960793" cy="16004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000" b="1" dirty="0" smtClean="0">
                <a:latin typeface="Verdana" pitchFamily="34" charset="0"/>
                <a:sym typeface="Symbol"/>
              </a:rPr>
              <a:t> K D 10 6 5</a:t>
            </a:r>
          </a:p>
          <a:p>
            <a:r>
              <a:rPr lang="nb-NO" sz="2000" b="1" dirty="0" smtClean="0">
                <a:solidFill>
                  <a:srgbClr val="FF0000"/>
                </a:solidFill>
                <a:latin typeface="Verdana" pitchFamily="34" charset="0"/>
                <a:sym typeface="Symbol"/>
              </a:rPr>
              <a:t> </a:t>
            </a:r>
            <a:r>
              <a:rPr lang="nb-NO" sz="2000" b="1" dirty="0" smtClean="0">
                <a:latin typeface="Verdana" pitchFamily="34" charset="0"/>
                <a:sym typeface="Symbol"/>
              </a:rPr>
              <a:t>K </a:t>
            </a:r>
            <a:r>
              <a:rPr lang="nb-NO" sz="2000" b="1" dirty="0" err="1" smtClean="0">
                <a:latin typeface="Verdana" pitchFamily="34" charset="0"/>
                <a:sym typeface="Symbol"/>
              </a:rPr>
              <a:t>Kn</a:t>
            </a:r>
            <a:r>
              <a:rPr lang="nb-NO" sz="2000" b="1" dirty="0" smtClean="0">
                <a:latin typeface="Verdana" pitchFamily="34" charset="0"/>
                <a:sym typeface="Symbol"/>
              </a:rPr>
              <a:t> 7 6 3</a:t>
            </a:r>
          </a:p>
          <a:p>
            <a:r>
              <a:rPr lang="nb-NO" sz="2000" b="1" dirty="0" smtClean="0">
                <a:solidFill>
                  <a:srgbClr val="FF0000"/>
                </a:solidFill>
                <a:latin typeface="Verdana" pitchFamily="34" charset="0"/>
                <a:sym typeface="Symbol"/>
              </a:rPr>
              <a:t> </a:t>
            </a:r>
            <a:r>
              <a:rPr lang="nb-NO" sz="2000" b="1" dirty="0" smtClean="0">
                <a:latin typeface="Verdana" pitchFamily="34" charset="0"/>
                <a:sym typeface="Symbol"/>
              </a:rPr>
              <a:t>8 </a:t>
            </a:r>
          </a:p>
          <a:p>
            <a:r>
              <a:rPr lang="nb-NO" sz="2000" b="1" dirty="0" smtClean="0">
                <a:latin typeface="Verdana" pitchFamily="34" charset="0"/>
                <a:sym typeface="Symbol"/>
              </a:rPr>
              <a:t> 9 2</a:t>
            </a:r>
            <a:endParaRPr lang="nb-NO" sz="2000" b="1" dirty="0" smtClean="0"/>
          </a:p>
          <a:p>
            <a:endParaRPr lang="nb-NO" dirty="0"/>
          </a:p>
        </p:txBody>
      </p:sp>
      <p:sp>
        <p:nvSpPr>
          <p:cNvPr id="4" name="TekstSylinder 3"/>
          <p:cNvSpPr txBox="1"/>
          <p:nvPr/>
        </p:nvSpPr>
        <p:spPr>
          <a:xfrm>
            <a:off x="2857488" y="3500438"/>
            <a:ext cx="2405146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800" b="1" dirty="0" smtClean="0"/>
              <a:t>Svar:           2 ru</a:t>
            </a:r>
          </a:p>
          <a:p>
            <a:endParaRPr lang="nb-NO" dirty="0"/>
          </a:p>
        </p:txBody>
      </p:sp>
      <p:sp>
        <p:nvSpPr>
          <p:cNvPr id="5" name="TekstSylinder 4"/>
          <p:cNvSpPr txBox="1"/>
          <p:nvPr/>
        </p:nvSpPr>
        <p:spPr>
          <a:xfrm>
            <a:off x="2285984" y="4286256"/>
            <a:ext cx="6495881" cy="20928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800" b="1" dirty="0" smtClean="0"/>
              <a:t>Kommentar:    Overmelding i motpartens</a:t>
            </a:r>
          </a:p>
          <a:p>
            <a:r>
              <a:rPr lang="nb-NO" sz="2800" b="1" dirty="0" smtClean="0"/>
              <a:t>	                farge viser begge major-</a:t>
            </a:r>
          </a:p>
          <a:p>
            <a:r>
              <a:rPr lang="nb-NO" sz="2800" b="1" dirty="0" smtClean="0"/>
              <a:t>		    fargene og fra ca 8/9 hp.</a:t>
            </a:r>
          </a:p>
          <a:p>
            <a:r>
              <a:rPr lang="nb-NO" sz="2800" b="1" dirty="0" smtClean="0"/>
              <a:t>                </a:t>
            </a:r>
          </a:p>
          <a:p>
            <a:endParaRPr lang="nb-NO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Sylinder 1"/>
          <p:cNvSpPr txBox="1"/>
          <p:nvPr/>
        </p:nvSpPr>
        <p:spPr>
          <a:xfrm>
            <a:off x="500034" y="642918"/>
            <a:ext cx="4527201" cy="8156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b="1" dirty="0" smtClean="0"/>
              <a:t>         </a:t>
            </a:r>
            <a:r>
              <a:rPr lang="nb-NO" sz="2200" b="1" dirty="0" smtClean="0"/>
              <a:t>V                   N               Ø               S </a:t>
            </a:r>
            <a:br>
              <a:rPr lang="nb-NO" sz="2200" b="1" dirty="0" smtClean="0"/>
            </a:br>
            <a:r>
              <a:rPr lang="nb-NO" sz="2500" b="1" dirty="0" smtClean="0"/>
              <a:t>     1 ru          dobl            p             ?</a:t>
            </a:r>
            <a:endParaRPr lang="nb-NO" sz="2500" b="1" dirty="0"/>
          </a:p>
        </p:txBody>
      </p:sp>
      <p:sp>
        <p:nvSpPr>
          <p:cNvPr id="3" name="TekstSylinder 2"/>
          <p:cNvSpPr txBox="1"/>
          <p:nvPr/>
        </p:nvSpPr>
        <p:spPr>
          <a:xfrm>
            <a:off x="4286248" y="2000240"/>
            <a:ext cx="1960793" cy="16004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000" b="1" dirty="0" smtClean="0">
                <a:latin typeface="Verdana" pitchFamily="34" charset="0"/>
                <a:sym typeface="Symbol"/>
              </a:rPr>
              <a:t> K D 10 6 5</a:t>
            </a:r>
          </a:p>
          <a:p>
            <a:r>
              <a:rPr lang="nb-NO" sz="2000" b="1" dirty="0" smtClean="0">
                <a:solidFill>
                  <a:srgbClr val="FF0000"/>
                </a:solidFill>
                <a:latin typeface="Verdana" pitchFamily="34" charset="0"/>
                <a:sym typeface="Symbol"/>
              </a:rPr>
              <a:t> </a:t>
            </a:r>
            <a:r>
              <a:rPr lang="nb-NO" sz="2000" b="1" dirty="0" smtClean="0">
                <a:latin typeface="Verdana" pitchFamily="34" charset="0"/>
                <a:sym typeface="Symbol"/>
              </a:rPr>
              <a:t>K </a:t>
            </a:r>
            <a:r>
              <a:rPr lang="nb-NO" sz="2000" b="1" dirty="0" err="1" smtClean="0">
                <a:latin typeface="Verdana" pitchFamily="34" charset="0"/>
                <a:sym typeface="Symbol"/>
              </a:rPr>
              <a:t>Kn</a:t>
            </a:r>
            <a:r>
              <a:rPr lang="nb-NO" sz="2000" b="1" dirty="0" smtClean="0">
                <a:latin typeface="Verdana" pitchFamily="34" charset="0"/>
                <a:sym typeface="Symbol"/>
              </a:rPr>
              <a:t> 7 6 3</a:t>
            </a:r>
          </a:p>
          <a:p>
            <a:r>
              <a:rPr lang="nb-NO" sz="2000" b="1" dirty="0" smtClean="0">
                <a:solidFill>
                  <a:srgbClr val="FF0000"/>
                </a:solidFill>
                <a:latin typeface="Verdana" pitchFamily="34" charset="0"/>
                <a:sym typeface="Symbol"/>
              </a:rPr>
              <a:t> </a:t>
            </a:r>
            <a:r>
              <a:rPr lang="nb-NO" sz="2000" b="1" dirty="0" smtClean="0">
                <a:latin typeface="Verdana" pitchFamily="34" charset="0"/>
                <a:sym typeface="Symbol"/>
              </a:rPr>
              <a:t> </a:t>
            </a:r>
          </a:p>
          <a:p>
            <a:r>
              <a:rPr lang="nb-NO" sz="2000" b="1" dirty="0" smtClean="0">
                <a:latin typeface="Verdana" pitchFamily="34" charset="0"/>
                <a:sym typeface="Symbol"/>
              </a:rPr>
              <a:t> D 9 2</a:t>
            </a:r>
            <a:endParaRPr lang="nb-NO" sz="2000" b="1" dirty="0" smtClean="0"/>
          </a:p>
          <a:p>
            <a:endParaRPr lang="nb-NO" dirty="0"/>
          </a:p>
        </p:txBody>
      </p:sp>
      <p:sp>
        <p:nvSpPr>
          <p:cNvPr id="4" name="TekstSylinder 3"/>
          <p:cNvSpPr txBox="1"/>
          <p:nvPr/>
        </p:nvSpPr>
        <p:spPr>
          <a:xfrm>
            <a:off x="2786050" y="3714752"/>
            <a:ext cx="2405146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800" b="1" dirty="0" smtClean="0"/>
              <a:t>Svar:           4 ru</a:t>
            </a:r>
          </a:p>
          <a:p>
            <a:endParaRPr lang="nb-NO" dirty="0"/>
          </a:p>
        </p:txBody>
      </p:sp>
      <p:sp>
        <p:nvSpPr>
          <p:cNvPr id="5" name="TekstSylinder 4"/>
          <p:cNvSpPr txBox="1"/>
          <p:nvPr/>
        </p:nvSpPr>
        <p:spPr>
          <a:xfrm>
            <a:off x="2214546" y="4500570"/>
            <a:ext cx="6685292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800" b="1" dirty="0" smtClean="0"/>
              <a:t>Kommentar:    Hopp til 4-trinnet i mot-</a:t>
            </a:r>
          </a:p>
          <a:p>
            <a:r>
              <a:rPr lang="nb-NO" sz="2800" b="1" dirty="0" smtClean="0"/>
              <a:t>                           partens åpningsfarge viser</a:t>
            </a:r>
          </a:p>
          <a:p>
            <a:r>
              <a:rPr lang="nb-NO" sz="2800" b="1" dirty="0" smtClean="0"/>
              <a:t>                           begge majorfarger og renons</a:t>
            </a:r>
          </a:p>
          <a:p>
            <a:r>
              <a:rPr lang="nb-NO" sz="2800" b="1" dirty="0" smtClean="0"/>
              <a:t>                           i åpningsfargen</a:t>
            </a:r>
            <a:endParaRPr lang="nb-NO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Sylinder 1"/>
          <p:cNvSpPr txBox="1"/>
          <p:nvPr/>
        </p:nvSpPr>
        <p:spPr>
          <a:xfrm>
            <a:off x="500034" y="785794"/>
            <a:ext cx="4544834" cy="8156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b="1" dirty="0" smtClean="0"/>
              <a:t>         </a:t>
            </a:r>
            <a:r>
              <a:rPr lang="nb-NO" sz="2200" b="1" dirty="0" smtClean="0"/>
              <a:t>V                   N               Ø               S </a:t>
            </a:r>
            <a:br>
              <a:rPr lang="nb-NO" sz="2200" b="1" dirty="0" smtClean="0"/>
            </a:br>
            <a:r>
              <a:rPr lang="nb-NO" sz="2500" b="1" dirty="0" smtClean="0"/>
              <a:t>     1 ru          dobl            p             ?</a:t>
            </a:r>
            <a:endParaRPr lang="nb-NO" sz="2500" b="1" dirty="0"/>
          </a:p>
        </p:txBody>
      </p:sp>
      <p:sp>
        <p:nvSpPr>
          <p:cNvPr id="3" name="TekstSylinder 2"/>
          <p:cNvSpPr txBox="1"/>
          <p:nvPr/>
        </p:nvSpPr>
        <p:spPr>
          <a:xfrm>
            <a:off x="4286248" y="2071678"/>
            <a:ext cx="1733167" cy="16004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000" b="1" dirty="0" smtClean="0">
                <a:latin typeface="Verdana" pitchFamily="34" charset="0"/>
                <a:sym typeface="Symbol"/>
              </a:rPr>
              <a:t> D 10 3</a:t>
            </a:r>
          </a:p>
          <a:p>
            <a:r>
              <a:rPr lang="nb-NO" sz="2000" b="1" dirty="0" smtClean="0">
                <a:solidFill>
                  <a:srgbClr val="FF0000"/>
                </a:solidFill>
                <a:latin typeface="Verdana" pitchFamily="34" charset="0"/>
                <a:sym typeface="Symbol"/>
              </a:rPr>
              <a:t> </a:t>
            </a:r>
            <a:r>
              <a:rPr lang="nb-NO" sz="2000" b="1" dirty="0" smtClean="0">
                <a:latin typeface="Verdana" pitchFamily="34" charset="0"/>
                <a:sym typeface="Symbol"/>
              </a:rPr>
              <a:t>D 10 5</a:t>
            </a:r>
          </a:p>
          <a:p>
            <a:r>
              <a:rPr lang="nb-NO" sz="2000" b="1" dirty="0" smtClean="0">
                <a:solidFill>
                  <a:srgbClr val="FF0000"/>
                </a:solidFill>
                <a:latin typeface="Verdana" pitchFamily="34" charset="0"/>
                <a:sym typeface="Symbol"/>
              </a:rPr>
              <a:t> </a:t>
            </a:r>
            <a:r>
              <a:rPr lang="nb-NO" sz="2000" b="1" dirty="0" smtClean="0">
                <a:latin typeface="Verdana" pitchFamily="34" charset="0"/>
                <a:sym typeface="Symbol"/>
              </a:rPr>
              <a:t>K 8 2 </a:t>
            </a:r>
          </a:p>
          <a:p>
            <a:r>
              <a:rPr lang="nb-NO" sz="2000" b="1" dirty="0" smtClean="0">
                <a:latin typeface="Verdana" pitchFamily="34" charset="0"/>
                <a:sym typeface="Symbol"/>
              </a:rPr>
              <a:t> 10 6 5 4 </a:t>
            </a:r>
            <a:endParaRPr lang="nb-NO" sz="2000" b="1" dirty="0" smtClean="0"/>
          </a:p>
          <a:p>
            <a:endParaRPr lang="nb-NO" dirty="0"/>
          </a:p>
        </p:txBody>
      </p:sp>
      <p:sp>
        <p:nvSpPr>
          <p:cNvPr id="4" name="TekstSylinder 3"/>
          <p:cNvSpPr txBox="1"/>
          <p:nvPr/>
        </p:nvSpPr>
        <p:spPr>
          <a:xfrm>
            <a:off x="2714612" y="3786190"/>
            <a:ext cx="2499723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800" b="1" dirty="0" smtClean="0"/>
              <a:t>Svar:           1 NT</a:t>
            </a:r>
          </a:p>
          <a:p>
            <a:endParaRPr lang="nb-NO" dirty="0"/>
          </a:p>
        </p:txBody>
      </p:sp>
      <p:sp>
        <p:nvSpPr>
          <p:cNvPr id="5" name="TekstSylinder 4"/>
          <p:cNvSpPr txBox="1"/>
          <p:nvPr/>
        </p:nvSpPr>
        <p:spPr>
          <a:xfrm>
            <a:off x="2214547" y="4572009"/>
            <a:ext cx="4929222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800" b="1" dirty="0" smtClean="0"/>
              <a:t>Kommentar:    Ikke 4 kort major</a:t>
            </a:r>
          </a:p>
          <a:p>
            <a:r>
              <a:rPr lang="nb-NO" sz="2800" b="1" dirty="0" smtClean="0"/>
              <a:t>                           7 - 10 hp. og hold</a:t>
            </a:r>
          </a:p>
          <a:p>
            <a:r>
              <a:rPr lang="nb-NO" sz="2800" b="1" dirty="0" smtClean="0"/>
              <a:t>                           i åpningsfargen</a:t>
            </a:r>
          </a:p>
          <a:p>
            <a:r>
              <a:rPr lang="nb-NO" sz="2800" b="1" dirty="0" smtClean="0"/>
              <a:t>                    </a:t>
            </a:r>
          </a:p>
          <a:p>
            <a:endParaRPr lang="nb-NO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Sylinder 1"/>
          <p:cNvSpPr txBox="1"/>
          <p:nvPr/>
        </p:nvSpPr>
        <p:spPr>
          <a:xfrm>
            <a:off x="500034" y="714356"/>
            <a:ext cx="4504759" cy="8156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b="1" dirty="0" smtClean="0"/>
              <a:t>         </a:t>
            </a:r>
            <a:r>
              <a:rPr lang="nb-NO" sz="2200" b="1" dirty="0" smtClean="0"/>
              <a:t>V                   N               Ø               S </a:t>
            </a:r>
            <a:br>
              <a:rPr lang="nb-NO" sz="2200" b="1" dirty="0" smtClean="0"/>
            </a:br>
            <a:r>
              <a:rPr lang="nb-NO" sz="2500" b="1" dirty="0" smtClean="0"/>
              <a:t>     1 ru          dobl            p             ?</a:t>
            </a:r>
            <a:endParaRPr lang="nb-NO" sz="2500" dirty="0"/>
          </a:p>
        </p:txBody>
      </p:sp>
      <p:sp>
        <p:nvSpPr>
          <p:cNvPr id="3" name="TekstSylinder 2"/>
          <p:cNvSpPr txBox="1"/>
          <p:nvPr/>
        </p:nvSpPr>
        <p:spPr>
          <a:xfrm>
            <a:off x="4214810" y="2143116"/>
            <a:ext cx="1930337" cy="16004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000" b="1" dirty="0" smtClean="0">
                <a:latin typeface="Verdana" pitchFamily="34" charset="0"/>
                <a:sym typeface="Symbol"/>
              </a:rPr>
              <a:t> D 10 3</a:t>
            </a:r>
          </a:p>
          <a:p>
            <a:r>
              <a:rPr lang="nb-NO" sz="2000" b="1" dirty="0" smtClean="0">
                <a:solidFill>
                  <a:srgbClr val="FF0000"/>
                </a:solidFill>
                <a:latin typeface="Verdana" pitchFamily="34" charset="0"/>
                <a:sym typeface="Symbol"/>
              </a:rPr>
              <a:t> </a:t>
            </a:r>
            <a:r>
              <a:rPr lang="nb-NO" sz="2000" b="1" dirty="0" smtClean="0">
                <a:latin typeface="Verdana" pitchFamily="34" charset="0"/>
                <a:sym typeface="Symbol"/>
              </a:rPr>
              <a:t>E 10 5</a:t>
            </a:r>
          </a:p>
          <a:p>
            <a:r>
              <a:rPr lang="nb-NO" sz="2000" b="1" dirty="0" smtClean="0">
                <a:solidFill>
                  <a:srgbClr val="FF0000"/>
                </a:solidFill>
                <a:latin typeface="Verdana" pitchFamily="34" charset="0"/>
                <a:sym typeface="Symbol"/>
              </a:rPr>
              <a:t> </a:t>
            </a:r>
            <a:r>
              <a:rPr lang="nb-NO" sz="2000" b="1" dirty="0" smtClean="0">
                <a:latin typeface="Verdana" pitchFamily="34" charset="0"/>
                <a:sym typeface="Symbol"/>
              </a:rPr>
              <a:t>K </a:t>
            </a:r>
            <a:r>
              <a:rPr lang="nb-NO" sz="2000" b="1" dirty="0" err="1" smtClean="0">
                <a:latin typeface="Verdana" pitchFamily="34" charset="0"/>
                <a:sym typeface="Symbol"/>
              </a:rPr>
              <a:t>Kn</a:t>
            </a:r>
            <a:r>
              <a:rPr lang="nb-NO" sz="2000" b="1" dirty="0" smtClean="0">
                <a:latin typeface="Verdana" pitchFamily="34" charset="0"/>
                <a:sym typeface="Symbol"/>
              </a:rPr>
              <a:t> 10</a:t>
            </a:r>
          </a:p>
          <a:p>
            <a:r>
              <a:rPr lang="nb-NO" sz="2000" b="1" dirty="0" smtClean="0">
                <a:latin typeface="Verdana" pitchFamily="34" charset="0"/>
                <a:sym typeface="Symbol"/>
              </a:rPr>
              <a:t> </a:t>
            </a:r>
            <a:r>
              <a:rPr lang="nb-NO" sz="2000" b="1" dirty="0" err="1" smtClean="0">
                <a:latin typeface="Verdana" pitchFamily="34" charset="0"/>
                <a:sym typeface="Symbol"/>
              </a:rPr>
              <a:t>Kn</a:t>
            </a:r>
            <a:r>
              <a:rPr lang="nb-NO" sz="2000" b="1" dirty="0" smtClean="0">
                <a:latin typeface="Verdana" pitchFamily="34" charset="0"/>
                <a:sym typeface="Symbol"/>
              </a:rPr>
              <a:t> 10 5 4 </a:t>
            </a:r>
            <a:endParaRPr lang="nb-NO" sz="2000" b="1" dirty="0" smtClean="0"/>
          </a:p>
          <a:p>
            <a:endParaRPr lang="nb-NO" dirty="0"/>
          </a:p>
        </p:txBody>
      </p:sp>
      <p:sp>
        <p:nvSpPr>
          <p:cNvPr id="4" name="TekstSylinder 3"/>
          <p:cNvSpPr txBox="1"/>
          <p:nvPr/>
        </p:nvSpPr>
        <p:spPr>
          <a:xfrm>
            <a:off x="2571736" y="3857628"/>
            <a:ext cx="2499723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800" b="1" dirty="0" smtClean="0"/>
              <a:t>Svar:           2 NT</a:t>
            </a:r>
          </a:p>
          <a:p>
            <a:endParaRPr lang="nb-NO" dirty="0"/>
          </a:p>
        </p:txBody>
      </p:sp>
      <p:sp>
        <p:nvSpPr>
          <p:cNvPr id="5" name="TekstSylinder 4"/>
          <p:cNvSpPr txBox="1"/>
          <p:nvPr/>
        </p:nvSpPr>
        <p:spPr>
          <a:xfrm>
            <a:off x="1928794" y="4714884"/>
            <a:ext cx="5661550" cy="16619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800" b="1" dirty="0" smtClean="0"/>
              <a:t>Kommentar:    Normalt ikke 4 kort </a:t>
            </a:r>
          </a:p>
          <a:p>
            <a:r>
              <a:rPr lang="nb-NO" sz="2800" b="1" dirty="0" smtClean="0"/>
              <a:t>                           major,  11 - 12 hp og </a:t>
            </a:r>
          </a:p>
          <a:p>
            <a:r>
              <a:rPr lang="nb-NO" sz="2800" b="1" dirty="0" smtClean="0"/>
              <a:t>                           hold i åpningsfargen</a:t>
            </a:r>
          </a:p>
          <a:p>
            <a:endParaRPr lang="nb-NO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421</Words>
  <Application>Microsoft Office PowerPoint</Application>
  <PresentationFormat>Skjermfremvisning (4:3)</PresentationFormat>
  <Paragraphs>98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10</vt:i4>
      </vt:variant>
    </vt:vector>
  </HeadingPairs>
  <TitlesOfParts>
    <vt:vector size="11" baseType="lpstr">
      <vt:lpstr>Office-tema</vt:lpstr>
      <vt:lpstr>           Svar på oppl. dobling               V                    N                   Ø                 S       1 ru          dobl              p                ?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Svar på oppl. dobling         V                      N               Ø                      S  1 ru          dobl        p          ?</dc:title>
  <dc:creator>Per</dc:creator>
  <cp:lastModifiedBy>Bruker</cp:lastModifiedBy>
  <cp:revision>20</cp:revision>
  <dcterms:created xsi:type="dcterms:W3CDTF">2009-09-01T15:30:55Z</dcterms:created>
  <dcterms:modified xsi:type="dcterms:W3CDTF">2014-10-16T22:24:45Z</dcterms:modified>
</cp:coreProperties>
</file>