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7" r:id="rId4"/>
    <p:sldId id="270" r:id="rId5"/>
    <p:sldId id="278" r:id="rId6"/>
    <p:sldId id="271" r:id="rId7"/>
    <p:sldId id="272" r:id="rId8"/>
    <p:sldId id="273" r:id="rId9"/>
    <p:sldId id="274" r:id="rId10"/>
    <p:sldId id="275" r:id="rId11"/>
    <p:sldId id="276" r:id="rId12"/>
    <p:sldId id="280" r:id="rId13"/>
    <p:sldId id="281" r:id="rId14"/>
    <p:sldId id="28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49153" autoAdjust="0"/>
  </p:normalViewPr>
  <p:slideViewPr>
    <p:cSldViewPr>
      <p:cViewPr>
        <p:scale>
          <a:sx n="81" d="100"/>
          <a:sy n="81" d="100"/>
        </p:scale>
        <p:origin x="-105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Avrundet rektangel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tel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20" name="Undertittel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19" name="Plassholder for dato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vrundet rektangel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et rektangel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 ett hjørne i rektangel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Avrundet rektangel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Plassholder for tittel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25" name="Plassholder for dato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18" name="Plassholder for bunntekst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42910" y="4143380"/>
            <a:ext cx="7643866" cy="1051560"/>
          </a:xfrm>
        </p:spPr>
        <p:txBody>
          <a:bodyPr>
            <a:noAutofit/>
          </a:bodyPr>
          <a:lstStyle/>
          <a:p>
            <a:r>
              <a:rPr lang="nb-NO" sz="2000" dirty="0" smtClean="0">
                <a:solidFill>
                  <a:schemeClr val="tx1"/>
                </a:solidFill>
              </a:rPr>
              <a:t/>
            </a:r>
            <a:br>
              <a:rPr lang="nb-NO" sz="2000" dirty="0" smtClean="0">
                <a:solidFill>
                  <a:schemeClr val="tx1"/>
                </a:solidFill>
              </a:rPr>
            </a:b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283922" cy="3112962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357158" y="357166"/>
            <a:ext cx="878684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UTSPILL MOT NT-KONTRAKT</a:t>
            </a:r>
          </a:p>
          <a:p>
            <a:pPr marL="457200" indent="-457200"/>
            <a:endParaRPr lang="nb-NO" sz="2000" dirty="0" smtClean="0">
              <a:sym typeface="Symbol"/>
            </a:endParaRPr>
          </a:p>
          <a:p>
            <a:pPr marL="457200" indent="-457200"/>
            <a:endParaRPr lang="nb-NO" sz="2000" b="1" dirty="0" smtClean="0">
              <a:sym typeface="Symbol"/>
            </a:endParaRPr>
          </a:p>
          <a:p>
            <a:pPr marL="457200" indent="-457200">
              <a:buFontTx/>
              <a:buAutoNum type="arabicPeriod"/>
            </a:pPr>
            <a:r>
              <a:rPr lang="nb-NO" sz="2000" b="1" dirty="0" smtClean="0">
                <a:sym typeface="Symbol"/>
              </a:rPr>
              <a:t> Det høyeste kortet i en sekvens.</a:t>
            </a:r>
          </a:p>
          <a:p>
            <a:pPr marL="457200" indent="-457200"/>
            <a:endParaRPr lang="nb-NO" sz="2000" b="1" dirty="0" smtClean="0">
              <a:sym typeface="Symbol"/>
            </a:endParaRPr>
          </a:p>
          <a:p>
            <a:pPr marL="457200" indent="-457200"/>
            <a:r>
              <a:rPr lang="nb-NO" sz="2000" b="1" dirty="0" smtClean="0">
                <a:sym typeface="Symbol"/>
              </a:rPr>
              <a:t>	 K </a:t>
            </a:r>
            <a:r>
              <a:rPr lang="nb-NO" sz="2000" b="1" dirty="0" smtClean="0"/>
              <a:t>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7 5</a:t>
            </a:r>
          </a:p>
          <a:p>
            <a:pPr marL="457200" indent="-457200"/>
            <a:endParaRPr lang="nb-NO" sz="2000" b="1" dirty="0" smtClean="0"/>
          </a:p>
          <a:p>
            <a:pPr marL="457200" indent="-457200"/>
            <a:r>
              <a:rPr lang="nb-NO" sz="2000" b="1" dirty="0" smtClean="0"/>
              <a:t/>
            </a:r>
            <a:br>
              <a:rPr lang="nb-NO" sz="2000" b="1" dirty="0" smtClean="0"/>
            </a:br>
            <a:r>
              <a:rPr lang="nb-NO" sz="2000" b="1" dirty="0" smtClean="0"/>
              <a:t>                              </a:t>
            </a:r>
          </a:p>
          <a:p>
            <a:endParaRPr lang="nb-NO" sz="2000" b="1" dirty="0" smtClean="0">
              <a:sym typeface="Symbol"/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785786" y="2786058"/>
            <a:ext cx="24384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 Spill ut kongen</a:t>
            </a:r>
            <a:endParaRPr lang="nb-NO" sz="2000" dirty="0"/>
          </a:p>
        </p:txBody>
      </p:sp>
      <p:sp>
        <p:nvSpPr>
          <p:cNvPr id="8" name="TekstSylinder 7"/>
          <p:cNvSpPr txBox="1"/>
          <p:nvPr/>
        </p:nvSpPr>
        <p:spPr>
          <a:xfrm>
            <a:off x="857224" y="3429000"/>
            <a:ext cx="1861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sym typeface="Symbol"/>
              </a:rPr>
              <a:t>D </a:t>
            </a:r>
            <a:r>
              <a:rPr lang="nb-NO" sz="2000" b="1" dirty="0" err="1" smtClean="0">
                <a:sym typeface="Symbol"/>
              </a:rPr>
              <a:t>Kn</a:t>
            </a:r>
            <a:r>
              <a:rPr lang="nb-NO" sz="2000" b="1" dirty="0" smtClean="0">
                <a:sym typeface="Symbol"/>
              </a:rPr>
              <a:t> 10 7 5</a:t>
            </a:r>
            <a:endParaRPr lang="nb-NO" sz="2000" dirty="0"/>
          </a:p>
        </p:txBody>
      </p:sp>
      <p:sp>
        <p:nvSpPr>
          <p:cNvPr id="9" name="TekstSylinder 8"/>
          <p:cNvSpPr txBox="1"/>
          <p:nvPr/>
        </p:nvSpPr>
        <p:spPr>
          <a:xfrm>
            <a:off x="642910" y="4000504"/>
            <a:ext cx="2497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>
                <a:sym typeface="Symbol"/>
              </a:rPr>
              <a:t>   </a:t>
            </a:r>
            <a:r>
              <a:rPr lang="nb-NO" sz="2000" b="1" dirty="0" smtClean="0">
                <a:sym typeface="Symbol"/>
              </a:rPr>
              <a:t>Spill ut damen</a:t>
            </a:r>
            <a:endParaRPr lang="nb-NO" sz="2000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928662" y="4643446"/>
            <a:ext cx="1830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err="1" smtClean="0"/>
              <a:t>Kn</a:t>
            </a:r>
            <a:r>
              <a:rPr lang="nb-NO" sz="2000" b="1" dirty="0" smtClean="0"/>
              <a:t> 10 9 7 5</a:t>
            </a:r>
            <a:endParaRPr lang="nb-NO" sz="2000" b="1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857224" y="5143512"/>
            <a:ext cx="2452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knekten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183880" cy="1051560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9980" y="285728"/>
            <a:ext cx="8784020" cy="1928826"/>
          </a:xfrm>
        </p:spPr>
        <p:txBody>
          <a:bodyPr>
            <a:normAutofit/>
          </a:bodyPr>
          <a:lstStyle/>
          <a:p>
            <a:pPr marL="914400" lvl="1" indent="-457200">
              <a:buNone/>
            </a:pPr>
            <a:r>
              <a:rPr lang="nb-NO" sz="2000" b="1" dirty="0" smtClean="0"/>
              <a:t>			</a:t>
            </a:r>
          </a:p>
          <a:p>
            <a:pPr marL="457200" indent="-457200">
              <a:buNone/>
            </a:pPr>
            <a:r>
              <a:rPr lang="nb-NO" sz="2000" b="1" dirty="0" smtClean="0"/>
              <a:t>3.       8 2			Meldinger:</a:t>
            </a:r>
          </a:p>
          <a:p>
            <a:pPr marL="457200" indent="-457200">
              <a:buNone/>
            </a:pPr>
            <a:r>
              <a:rPr lang="nb-NO" sz="2000" b="1" dirty="0" smtClean="0"/>
              <a:t>          E 10 6 4 3 2		S	N</a:t>
            </a:r>
          </a:p>
          <a:p>
            <a:pPr marL="457200" indent="-457200">
              <a:buNone/>
            </a:pPr>
            <a:r>
              <a:rPr lang="nb-NO" sz="2000" b="1" dirty="0" smtClean="0"/>
              <a:t>		7 6			1 NT	3 NT</a:t>
            </a:r>
          </a:p>
          <a:p>
            <a:pPr marL="457200" indent="-457200">
              <a:buNone/>
            </a:pPr>
            <a:r>
              <a:rPr lang="nb-NO" sz="2000" b="1" dirty="0" smtClean="0"/>
              <a:t>		K D 10		Hva spiller du ut?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85786" y="2214554"/>
            <a:ext cx="6950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Fjerde høyeste fra beste farge – spill hjerter 4.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428596" y="3000372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57224" y="2714620"/>
            <a:ext cx="77867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De andre kortene:	K D 7</a:t>
            </a:r>
          </a:p>
          <a:p>
            <a:r>
              <a:rPr lang="nb-NO" sz="2000" b="1" dirty="0" smtClean="0"/>
              <a:t>			8 7</a:t>
            </a:r>
          </a:p>
          <a:p>
            <a:r>
              <a:rPr lang="nb-NO" sz="2000" b="1" dirty="0" smtClean="0"/>
              <a:t>			E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8 2</a:t>
            </a:r>
          </a:p>
          <a:p>
            <a:r>
              <a:rPr lang="nb-NO" sz="2000" b="1" dirty="0" smtClean="0"/>
              <a:t>		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9 8 7	</a:t>
            </a:r>
          </a:p>
          <a:p>
            <a:r>
              <a:rPr lang="nb-NO" sz="2000" b="1" dirty="0" smtClean="0"/>
              <a:t>					10 9 6 5 </a:t>
            </a:r>
          </a:p>
          <a:p>
            <a:r>
              <a:rPr lang="nb-NO" sz="2000" b="1" dirty="0" smtClean="0"/>
              <a:t>					D 5 </a:t>
            </a:r>
          </a:p>
          <a:p>
            <a:r>
              <a:rPr lang="nb-NO" sz="2000" b="1" dirty="0" smtClean="0"/>
              <a:t>					K 10 9 3</a:t>
            </a:r>
          </a:p>
          <a:p>
            <a:r>
              <a:rPr lang="nb-NO" sz="2000" b="1" dirty="0" smtClean="0"/>
              <a:t>				 	5 4 2</a:t>
            </a:r>
          </a:p>
          <a:p>
            <a:r>
              <a:rPr lang="nb-NO" sz="2000" b="1" dirty="0" smtClean="0"/>
              <a:t>			E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4 3			</a:t>
            </a:r>
          </a:p>
          <a:p>
            <a:r>
              <a:rPr lang="nb-NO" sz="2000" b="1" dirty="0" smtClean="0"/>
              <a:t>			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2</a:t>
            </a:r>
          </a:p>
          <a:p>
            <a:r>
              <a:rPr lang="nb-NO" sz="2000" b="1" dirty="0" smtClean="0"/>
              <a:t>			D 5 4</a:t>
            </a:r>
          </a:p>
          <a:p>
            <a:r>
              <a:rPr lang="nb-NO" sz="2000" b="1" dirty="0" smtClean="0"/>
              <a:t>			E 6 3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283922" cy="2541458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nb-NO" sz="2000" b="1" dirty="0" smtClean="0"/>
              <a:t>4.		9 5 3 2	     Meldinger: </a:t>
            </a:r>
          </a:p>
          <a:p>
            <a:pPr marL="914400" lvl="1" indent="-457200">
              <a:buNone/>
            </a:pPr>
            <a:r>
              <a:rPr lang="nb-NO" sz="2000" b="1" dirty="0" smtClean="0"/>
              <a:t>	D 7 2		      S	      V        N 	      Ø   </a:t>
            </a:r>
          </a:p>
          <a:p>
            <a:pPr marL="914400" lvl="1" indent="-457200">
              <a:buNone/>
            </a:pPr>
            <a:r>
              <a:rPr lang="nb-NO" sz="2000" b="1" dirty="0" smtClean="0"/>
              <a:t>	6 4	     	     1 kl    pass   1 ru    1 </a:t>
            </a:r>
            <a:r>
              <a:rPr lang="nb-NO" sz="2000" b="1" dirty="0" err="1" smtClean="0"/>
              <a:t>hj</a:t>
            </a:r>
            <a:endParaRPr lang="nb-NO" sz="2000" b="1" dirty="0" smtClean="0"/>
          </a:p>
          <a:p>
            <a:pPr marL="914400" lvl="1" indent="-457200">
              <a:buNone/>
            </a:pPr>
            <a:r>
              <a:rPr lang="nb-NO" sz="2000" b="1" dirty="0" smtClean="0"/>
              <a:t>	D 8 6 4	     1 NT   pass   3 NT    pass</a:t>
            </a:r>
          </a:p>
          <a:p>
            <a:pPr marL="914400" lvl="1" indent="-457200">
              <a:buNone/>
            </a:pPr>
            <a:r>
              <a:rPr lang="nb-NO" sz="2000" b="1" dirty="0" smtClean="0"/>
              <a:t>	 		      Hva spiller du ut?</a:t>
            </a:r>
          </a:p>
          <a:p>
            <a:pPr>
              <a:buNone/>
            </a:pP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642910" y="2285992"/>
            <a:ext cx="6891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Minste fra tre i makkers farge – spill hjerter 2.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642910" y="2643182"/>
            <a:ext cx="75009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De andre kortene: 	K 8 4</a:t>
            </a:r>
          </a:p>
          <a:p>
            <a:r>
              <a:rPr lang="nb-NO" sz="2000" b="1" dirty="0" smtClean="0"/>
              <a:t>			8 5</a:t>
            </a:r>
          </a:p>
          <a:p>
            <a:r>
              <a:rPr lang="nb-NO" sz="2000" b="1" dirty="0" smtClean="0"/>
              <a:t>			Ess 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10 5</a:t>
            </a:r>
          </a:p>
          <a:p>
            <a:r>
              <a:rPr lang="nb-NO" sz="2000" b="1" dirty="0" smtClean="0"/>
              <a:t>			K 7 2</a:t>
            </a:r>
          </a:p>
          <a:p>
            <a:r>
              <a:rPr lang="nb-NO" sz="2000" b="1" dirty="0" smtClean="0"/>
              <a:t>					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7</a:t>
            </a:r>
          </a:p>
          <a:p>
            <a:r>
              <a:rPr lang="nb-NO" sz="2000" b="1" dirty="0" smtClean="0"/>
              <a:t>					Ess 10 9 6 4</a:t>
            </a:r>
          </a:p>
          <a:p>
            <a:r>
              <a:rPr lang="nb-NO" sz="2000" b="1" dirty="0" smtClean="0"/>
              <a:t>					D 8 3</a:t>
            </a:r>
          </a:p>
          <a:p>
            <a:r>
              <a:rPr lang="nb-NO" sz="2000" b="1" dirty="0" smtClean="0"/>
              <a:t>				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5</a:t>
            </a:r>
          </a:p>
          <a:p>
            <a:r>
              <a:rPr lang="nb-NO" sz="2000" b="1" dirty="0" smtClean="0"/>
              <a:t>			E 10 6</a:t>
            </a:r>
          </a:p>
          <a:p>
            <a:r>
              <a:rPr lang="nb-NO" sz="2000" b="1" dirty="0" smtClean="0"/>
              <a:t>			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3</a:t>
            </a:r>
          </a:p>
          <a:p>
            <a:r>
              <a:rPr lang="nb-NO" sz="2000" b="1" dirty="0" smtClean="0"/>
              <a:t>			9 7 2</a:t>
            </a:r>
          </a:p>
          <a:p>
            <a:r>
              <a:rPr lang="nb-NO" sz="2000" b="1" dirty="0" smtClean="0"/>
              <a:t>			E 10 9 3			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183880" cy="1051560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9980" y="0"/>
            <a:ext cx="8784020" cy="2571768"/>
          </a:xfrm>
        </p:spPr>
        <p:txBody>
          <a:bodyPr>
            <a:normAutofit/>
          </a:bodyPr>
          <a:lstStyle/>
          <a:p>
            <a:pPr marL="914400" lvl="1" indent="-457200">
              <a:buNone/>
            </a:pPr>
            <a:r>
              <a:rPr lang="nb-NO" sz="2000" b="1" dirty="0" smtClean="0"/>
              <a:t>			</a:t>
            </a:r>
          </a:p>
          <a:p>
            <a:pPr marL="457200" indent="-457200">
              <a:buNone/>
            </a:pPr>
            <a:r>
              <a:rPr lang="nb-NO" sz="2000" b="1" dirty="0" smtClean="0"/>
              <a:t>5.       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8 5 3		Meldinger:</a:t>
            </a:r>
          </a:p>
          <a:p>
            <a:pPr marL="457200" indent="-457200">
              <a:buNone/>
            </a:pPr>
            <a:r>
              <a:rPr lang="nb-NO" sz="2000" b="1" dirty="0" smtClean="0"/>
              <a:t>         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6 3			S	N</a:t>
            </a:r>
          </a:p>
          <a:p>
            <a:pPr marL="457200" indent="-457200">
              <a:buNone/>
            </a:pPr>
            <a:r>
              <a:rPr lang="nb-NO" sz="2000" b="1" dirty="0" smtClean="0"/>
              <a:t>		8 4			1 ru	1 </a:t>
            </a:r>
            <a:r>
              <a:rPr lang="nb-NO" sz="2000" b="1" dirty="0" err="1" smtClean="0"/>
              <a:t>hj</a:t>
            </a:r>
            <a:endParaRPr lang="nb-NO" sz="2000" b="1" dirty="0" smtClean="0"/>
          </a:p>
          <a:p>
            <a:pPr marL="457200" indent="-457200">
              <a:buNone/>
            </a:pPr>
            <a:r>
              <a:rPr lang="nb-NO" sz="2000" b="1" dirty="0" smtClean="0"/>
              <a:t>		10 9 2			</a:t>
            </a:r>
            <a:r>
              <a:rPr lang="nb-NO" sz="2000" b="1" dirty="0" err="1" smtClean="0"/>
              <a:t>2</a:t>
            </a:r>
            <a:r>
              <a:rPr lang="nb-NO" sz="2000" b="1" dirty="0" smtClean="0"/>
              <a:t> kl	3 ru</a:t>
            </a:r>
          </a:p>
          <a:p>
            <a:pPr marL="457200" indent="-457200">
              <a:buNone/>
            </a:pPr>
            <a:r>
              <a:rPr lang="nb-NO" sz="2000" b="1" dirty="0" smtClean="0"/>
              <a:t>					3 NT  	pass</a:t>
            </a:r>
          </a:p>
          <a:p>
            <a:pPr marL="457200" indent="-457200">
              <a:buNone/>
            </a:pPr>
            <a:r>
              <a:rPr lang="nb-NO" sz="2000" b="1" dirty="0" smtClean="0"/>
              <a:t>					Hva spiller du ut?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85786" y="2357430"/>
            <a:ext cx="6849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Fjerde høyeste i umeldt farge – spill spar fem.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428596" y="3000372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785786" y="2786058"/>
            <a:ext cx="77867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De andre kortene:	9 7 2</a:t>
            </a:r>
          </a:p>
          <a:p>
            <a:r>
              <a:rPr lang="nb-NO" sz="2000" b="1" dirty="0" smtClean="0"/>
              <a:t>			E D 7 4</a:t>
            </a:r>
          </a:p>
          <a:p>
            <a:r>
              <a:rPr lang="nb-NO" sz="2000" b="1" dirty="0" smtClean="0"/>
              <a:t>			D 9 6 2</a:t>
            </a:r>
          </a:p>
          <a:p>
            <a:r>
              <a:rPr lang="nb-NO" sz="2000" b="1" dirty="0" smtClean="0"/>
              <a:t>			E 7	</a:t>
            </a:r>
          </a:p>
          <a:p>
            <a:r>
              <a:rPr lang="nb-NO" sz="2000" b="1" dirty="0" smtClean="0"/>
              <a:t>					D 6 4 </a:t>
            </a:r>
          </a:p>
          <a:p>
            <a:r>
              <a:rPr lang="nb-NO" sz="2000" b="1" dirty="0" smtClean="0"/>
              <a:t>					10 9 5 2 </a:t>
            </a:r>
          </a:p>
          <a:p>
            <a:r>
              <a:rPr lang="nb-NO" sz="2000" b="1" dirty="0" smtClean="0"/>
              <a:t>					E 5</a:t>
            </a:r>
          </a:p>
          <a:p>
            <a:r>
              <a:rPr lang="nb-NO" sz="2000" b="1" dirty="0" smtClean="0"/>
              <a:t>				 	K 6 5 4</a:t>
            </a:r>
          </a:p>
          <a:p>
            <a:r>
              <a:rPr lang="nb-NO" sz="2000" b="1" dirty="0" smtClean="0"/>
              <a:t>			E 10			</a:t>
            </a:r>
          </a:p>
          <a:p>
            <a:r>
              <a:rPr lang="nb-NO" sz="2000" b="1" dirty="0" smtClean="0"/>
              <a:t>			K 8</a:t>
            </a:r>
          </a:p>
          <a:p>
            <a:r>
              <a:rPr lang="nb-NO" sz="2000" b="1" dirty="0" smtClean="0"/>
              <a:t>			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10 7 3</a:t>
            </a:r>
          </a:p>
          <a:p>
            <a:r>
              <a:rPr lang="nb-NO" sz="2000" b="1" dirty="0" smtClean="0"/>
              <a:t>			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8 3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212484" cy="2041392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nb-NO" sz="2000" b="1" dirty="0" smtClean="0"/>
              <a:t>6.		E 2			 Meldinger: </a:t>
            </a:r>
          </a:p>
          <a:p>
            <a:pPr marL="914400" lvl="1" indent="-457200">
              <a:buNone/>
            </a:pPr>
            <a:r>
              <a:rPr lang="nb-NO" sz="2000" b="1" dirty="0" smtClean="0"/>
              <a:t>	E 6 3			 S          N    </a:t>
            </a:r>
          </a:p>
          <a:p>
            <a:pPr marL="914400" lvl="1" indent="-457200">
              <a:buNone/>
            </a:pPr>
            <a:r>
              <a:rPr lang="nb-NO" sz="2000" b="1" dirty="0" smtClean="0"/>
              <a:t>	E 8 5		 	1 NT   3 NT</a:t>
            </a:r>
          </a:p>
          <a:p>
            <a:pPr marL="914400" lvl="1" indent="-457200">
              <a:buNone/>
            </a:pPr>
            <a:r>
              <a:rPr lang="nb-NO" sz="2000" b="1" dirty="0" smtClean="0"/>
              <a:t>	6 5 4 3 2				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            Hva spiller du ut?	</a:t>
            </a:r>
          </a:p>
          <a:p>
            <a:pPr>
              <a:buNone/>
            </a:pPr>
            <a:endParaRPr lang="nb-NO" sz="2000" b="1" dirty="0" smtClean="0"/>
          </a:p>
          <a:p>
            <a:pPr>
              <a:buNone/>
            </a:pPr>
            <a:endParaRPr lang="nb-NO" sz="2000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14348" y="2428868"/>
            <a:ext cx="577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Høyeste fra fem små – spill ut kløver 6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785786" y="2795349"/>
            <a:ext cx="6067687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De andre kortene: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10 6</a:t>
            </a:r>
          </a:p>
          <a:p>
            <a:r>
              <a:rPr lang="nb-NO" sz="2000" b="1" dirty="0" smtClean="0"/>
              <a:t>			K D 5</a:t>
            </a:r>
          </a:p>
          <a:p>
            <a:r>
              <a:rPr lang="nb-NO" sz="2000" b="1" dirty="0" smtClean="0"/>
              <a:t>			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9 7 </a:t>
            </a:r>
          </a:p>
          <a:p>
            <a:r>
              <a:rPr lang="nb-NO" sz="2000" b="1" dirty="0" smtClean="0"/>
              <a:t>			D 10 9 </a:t>
            </a:r>
          </a:p>
          <a:p>
            <a:r>
              <a:rPr lang="nb-NO" sz="2000" b="1" dirty="0" smtClean="0"/>
              <a:t>					9 8 7 5 3</a:t>
            </a:r>
          </a:p>
          <a:p>
            <a:r>
              <a:rPr lang="nb-NO" sz="2000" b="1" dirty="0" smtClean="0"/>
              <a:t>					10 9 7 4</a:t>
            </a:r>
          </a:p>
          <a:p>
            <a:r>
              <a:rPr lang="nb-NO" sz="2000" b="1" dirty="0" smtClean="0"/>
              <a:t>					4 2</a:t>
            </a:r>
          </a:p>
          <a:p>
            <a:r>
              <a:rPr lang="nb-NO" sz="2000" b="1" dirty="0" smtClean="0"/>
              <a:t>					8 7</a:t>
            </a:r>
          </a:p>
          <a:p>
            <a:r>
              <a:rPr lang="nb-NO" sz="2000" b="1" dirty="0" smtClean="0"/>
              <a:t>			K D 4</a:t>
            </a:r>
          </a:p>
          <a:p>
            <a:r>
              <a:rPr lang="nb-NO" sz="2000" b="1" dirty="0" smtClean="0"/>
              <a:t>		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8 2</a:t>
            </a:r>
          </a:p>
          <a:p>
            <a:r>
              <a:rPr lang="nb-NO" sz="2000" b="1" dirty="0" smtClean="0"/>
              <a:t>			D 10 6 3</a:t>
            </a:r>
          </a:p>
          <a:p>
            <a:r>
              <a:rPr lang="nb-NO" sz="2000" b="1" dirty="0" smtClean="0"/>
              <a:t>			E 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357166"/>
            <a:ext cx="8212484" cy="2541458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nb-NO" sz="2000" b="1" dirty="0" smtClean="0"/>
              <a:t>7.		10 9 3		     Meldinger: </a:t>
            </a:r>
          </a:p>
          <a:p>
            <a:pPr marL="914400" lvl="1" indent="-457200">
              <a:buNone/>
            </a:pPr>
            <a:r>
              <a:rPr lang="nb-NO" sz="2000" b="1" dirty="0" smtClean="0"/>
              <a:t>	D 9 8 5	      S	      V        N 	      Ø   </a:t>
            </a:r>
          </a:p>
          <a:p>
            <a:pPr marL="914400" lvl="1" indent="-457200">
              <a:buNone/>
            </a:pPr>
            <a:r>
              <a:rPr lang="nb-NO" sz="2000" b="1" dirty="0" smtClean="0"/>
              <a:t>	9 8 6 4     	     1 kl    pass   1 sp     pass</a:t>
            </a:r>
          </a:p>
          <a:p>
            <a:pPr marL="914400" lvl="1" indent="-457200">
              <a:buNone/>
            </a:pPr>
            <a:r>
              <a:rPr lang="nb-NO" sz="2000" b="1" dirty="0" smtClean="0"/>
              <a:t>	7 5		     2 </a:t>
            </a:r>
            <a:r>
              <a:rPr lang="nb-NO" sz="2000" b="1" dirty="0" err="1" smtClean="0"/>
              <a:t>hj</a:t>
            </a:r>
            <a:r>
              <a:rPr lang="nb-NO" sz="2000" b="1" dirty="0" smtClean="0"/>
              <a:t>    pass   3 ru    pass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     3 NT   pass   </a:t>
            </a:r>
            <a:r>
              <a:rPr lang="nb-NO" sz="2000" b="1" dirty="0" err="1" smtClean="0"/>
              <a:t>pass</a:t>
            </a:r>
            <a:r>
              <a:rPr lang="nb-NO" sz="2000" b="1" dirty="0" smtClean="0"/>
              <a:t>    dobl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      pass rundt</a:t>
            </a:r>
          </a:p>
          <a:p>
            <a:pPr marL="914400" lvl="1" indent="-457200">
              <a:buNone/>
            </a:pPr>
            <a:r>
              <a:rPr lang="nb-NO" sz="2000" b="1" dirty="0" smtClean="0"/>
              <a:t>	 		      Hva spiller du ut?</a:t>
            </a:r>
          </a:p>
          <a:p>
            <a:pPr>
              <a:buNone/>
            </a:pP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00034" y="2857496"/>
            <a:ext cx="74639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Makker vil ha blindemannens først meldte farge – </a:t>
            </a:r>
          </a:p>
          <a:p>
            <a:r>
              <a:rPr lang="nb-NO" sz="2000" b="1" dirty="0" smtClean="0"/>
              <a:t>altså spar 10 ut.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357158" y="3357562"/>
            <a:ext cx="677795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/>
              <a:t>				K 8 5 4</a:t>
            </a:r>
          </a:p>
          <a:p>
            <a:r>
              <a:rPr lang="nb-NO" sz="2000" b="1" dirty="0" smtClean="0"/>
              <a:t>De andre kortene: </a:t>
            </a:r>
            <a:r>
              <a:rPr lang="nb-NO" b="1" dirty="0" smtClean="0"/>
              <a:t>		E 6 4</a:t>
            </a:r>
          </a:p>
          <a:p>
            <a:r>
              <a:rPr lang="nb-NO" b="1" dirty="0" smtClean="0"/>
              <a:t>				</a:t>
            </a:r>
            <a:r>
              <a:rPr lang="nb-NO" b="1" dirty="0" err="1" smtClean="0"/>
              <a:t>Kn</a:t>
            </a:r>
            <a:r>
              <a:rPr lang="nb-NO" b="1" dirty="0" smtClean="0"/>
              <a:t> 10 2 </a:t>
            </a:r>
          </a:p>
          <a:p>
            <a:r>
              <a:rPr lang="nb-NO" b="1" dirty="0" smtClean="0"/>
              <a:t>				D 10 2 </a:t>
            </a:r>
          </a:p>
          <a:p>
            <a:r>
              <a:rPr lang="nb-NO" b="1" dirty="0" smtClean="0"/>
              <a:t>					E D </a:t>
            </a:r>
            <a:r>
              <a:rPr lang="nb-NO" b="1" dirty="0" err="1" smtClean="0"/>
              <a:t>Kn</a:t>
            </a:r>
            <a:r>
              <a:rPr lang="nb-NO" b="1" dirty="0" smtClean="0"/>
              <a:t> 6 2</a:t>
            </a:r>
          </a:p>
          <a:p>
            <a:r>
              <a:rPr lang="nb-NO" b="1" dirty="0" smtClean="0"/>
              <a:t>					</a:t>
            </a:r>
            <a:r>
              <a:rPr lang="nb-NO" b="1" dirty="0" err="1" smtClean="0"/>
              <a:t>Kn</a:t>
            </a:r>
            <a:r>
              <a:rPr lang="nb-NO" b="1" dirty="0" smtClean="0"/>
              <a:t> 3</a:t>
            </a:r>
          </a:p>
          <a:p>
            <a:r>
              <a:rPr lang="nb-NO" b="1" dirty="0" smtClean="0"/>
              <a:t>					E 7 5</a:t>
            </a:r>
          </a:p>
          <a:p>
            <a:r>
              <a:rPr lang="nb-NO" b="1" dirty="0" smtClean="0"/>
              <a:t>					9 8 4</a:t>
            </a:r>
          </a:p>
          <a:p>
            <a:r>
              <a:rPr lang="nb-NO" b="1" dirty="0" smtClean="0"/>
              <a:t>				7</a:t>
            </a:r>
          </a:p>
          <a:p>
            <a:r>
              <a:rPr lang="nb-NO" b="1" dirty="0" smtClean="0"/>
              <a:t>				K 10 7 2</a:t>
            </a:r>
          </a:p>
          <a:p>
            <a:r>
              <a:rPr lang="nb-NO" b="1" dirty="0" smtClean="0"/>
              <a:t>				K D 3</a:t>
            </a:r>
          </a:p>
          <a:p>
            <a:r>
              <a:rPr lang="nb-NO" b="1" dirty="0" smtClean="0"/>
              <a:t>				E K </a:t>
            </a:r>
            <a:r>
              <a:rPr lang="nb-NO" b="1" dirty="0" err="1" smtClean="0"/>
              <a:t>Kn</a:t>
            </a:r>
            <a:r>
              <a:rPr lang="nb-NO" b="1" dirty="0" smtClean="0"/>
              <a:t>  6 3 </a:t>
            </a:r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7712418" cy="1112698"/>
          </a:xfrm>
        </p:spPr>
        <p:txBody>
          <a:bodyPr/>
          <a:lstStyle/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sz="2000" b="1" dirty="0" smtClean="0"/>
              <a:t>2. Det nest høyeste kortet i en ”brutt” sekvens.</a:t>
            </a:r>
          </a:p>
          <a:p>
            <a:pPr>
              <a:buNone/>
            </a:pP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1071538" y="2928934"/>
            <a:ext cx="18453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10 7 5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928662" y="3643314"/>
            <a:ext cx="2452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knekten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1000100" y="4357694"/>
            <a:ext cx="1664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 10 9 7 5</a:t>
            </a:r>
            <a:endParaRPr lang="nb-NO" sz="2000" b="1" dirty="0"/>
          </a:p>
        </p:txBody>
      </p:sp>
      <p:sp>
        <p:nvSpPr>
          <p:cNvPr id="7" name="TekstSylinder 6"/>
          <p:cNvSpPr txBox="1"/>
          <p:nvPr/>
        </p:nvSpPr>
        <p:spPr>
          <a:xfrm>
            <a:off x="1000100" y="5000636"/>
            <a:ext cx="2143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tieren</a:t>
            </a:r>
            <a:endParaRPr lang="nb-NO" sz="2000" b="1" dirty="0"/>
          </a:p>
        </p:txBody>
      </p:sp>
      <p:sp>
        <p:nvSpPr>
          <p:cNvPr id="8" name="TekstSylinder 7"/>
          <p:cNvSpPr txBox="1"/>
          <p:nvPr/>
        </p:nvSpPr>
        <p:spPr>
          <a:xfrm>
            <a:off x="1071538" y="1643050"/>
            <a:ext cx="21242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E 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10 7 5</a:t>
            </a:r>
            <a:endParaRPr lang="nb-NO" sz="2000" b="1" dirty="0"/>
          </a:p>
        </p:txBody>
      </p:sp>
      <p:sp>
        <p:nvSpPr>
          <p:cNvPr id="9" name="TekstSylinder 8"/>
          <p:cNvSpPr txBox="1"/>
          <p:nvPr/>
        </p:nvSpPr>
        <p:spPr>
          <a:xfrm>
            <a:off x="1000100" y="2214554"/>
            <a:ext cx="2262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damen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069608" cy="1184136"/>
          </a:xfrm>
        </p:spPr>
        <p:txBody>
          <a:bodyPr>
            <a:normAutofit/>
          </a:bodyPr>
          <a:lstStyle/>
          <a:p>
            <a:pPr>
              <a:buNone/>
            </a:pPr>
            <a:endParaRPr lang="nb-NO" sz="2000" b="1" dirty="0" smtClean="0"/>
          </a:p>
          <a:p>
            <a:pPr>
              <a:buNone/>
            </a:pPr>
            <a:r>
              <a:rPr lang="nb-NO" sz="2000" b="1" dirty="0" smtClean="0"/>
              <a:t>Fjerde høyeste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14348" y="1785926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K 10 7 3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714348" y="2500306"/>
            <a:ext cx="2353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treeren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785786" y="3143248"/>
            <a:ext cx="16482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K 10 7 3 2</a:t>
            </a:r>
            <a:endParaRPr lang="nb-NO" sz="2000" b="1" dirty="0"/>
          </a:p>
        </p:txBody>
      </p:sp>
      <p:sp>
        <p:nvSpPr>
          <p:cNvPr id="7" name="TekstSylinder 6"/>
          <p:cNvSpPr txBox="1"/>
          <p:nvPr/>
        </p:nvSpPr>
        <p:spPr>
          <a:xfrm>
            <a:off x="714348" y="3857628"/>
            <a:ext cx="2353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treeren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069608" cy="211283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nb-NO" sz="2000" b="1" dirty="0" smtClean="0"/>
              <a:t>Norske fordelingsutspill (</a:t>
            </a:r>
            <a:r>
              <a:rPr lang="nb-NO" sz="2000" b="1" dirty="0" err="1" smtClean="0"/>
              <a:t>høy-lav</a:t>
            </a:r>
            <a:r>
              <a:rPr lang="nb-NO" sz="2000" b="1" dirty="0" smtClean="0"/>
              <a:t> fra 2-4-6, </a:t>
            </a:r>
          </a:p>
          <a:p>
            <a:pPr marL="457200" indent="-457200">
              <a:buNone/>
            </a:pPr>
            <a:r>
              <a:rPr lang="nb-NO" sz="2000" b="1" dirty="0" err="1" smtClean="0"/>
              <a:t>lav-høy</a:t>
            </a:r>
            <a:r>
              <a:rPr lang="nb-NO" sz="2000" b="1" dirty="0" smtClean="0"/>
              <a:t> fra 3-5-7)</a:t>
            </a:r>
          </a:p>
          <a:p>
            <a:pPr marL="457200" indent="-457200">
              <a:buNone/>
            </a:pPr>
            <a:endParaRPr lang="nb-NO" sz="2000" b="1" dirty="0" smtClean="0"/>
          </a:p>
          <a:p>
            <a:pPr marL="457200" indent="-457200">
              <a:buNone/>
            </a:pPr>
            <a:r>
              <a:rPr lang="nb-NO" sz="2000" b="1" dirty="0" smtClean="0"/>
              <a:t>K 10 7 3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71472" y="2143116"/>
            <a:ext cx="26933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syveren.  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642910" y="2857496"/>
            <a:ext cx="16482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K 10 7 3 2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642910" y="3714752"/>
            <a:ext cx="22317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toeren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212484" cy="1398450"/>
          </a:xfrm>
        </p:spPr>
        <p:txBody>
          <a:bodyPr>
            <a:normAutofit/>
          </a:bodyPr>
          <a:lstStyle/>
          <a:p>
            <a:pPr>
              <a:buNone/>
            </a:pPr>
            <a:endParaRPr lang="nb-NO" sz="2000" b="1" dirty="0" smtClean="0"/>
          </a:p>
          <a:p>
            <a:pPr>
              <a:buNone/>
            </a:pPr>
            <a:r>
              <a:rPr lang="nb-NO" sz="2000" b="1" dirty="0" smtClean="0"/>
              <a:t>”Toppen av ingenting”.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85786" y="1857364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8 5 3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714348" y="2714620"/>
            <a:ext cx="23439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åtteren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57224" y="3643314"/>
            <a:ext cx="1091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10 6 3</a:t>
            </a:r>
            <a:endParaRPr lang="nb-NO" sz="2000" b="1" dirty="0"/>
          </a:p>
        </p:txBody>
      </p:sp>
      <p:sp>
        <p:nvSpPr>
          <p:cNvPr id="7" name="TekstSylinder 6"/>
          <p:cNvSpPr txBox="1"/>
          <p:nvPr/>
        </p:nvSpPr>
        <p:spPr>
          <a:xfrm>
            <a:off x="785786" y="4357694"/>
            <a:ext cx="2143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tieren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41046" cy="16842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sz="2000" b="1" dirty="0" smtClean="0"/>
              <a:t>I makkers farge.</a:t>
            </a:r>
          </a:p>
          <a:p>
            <a:pPr>
              <a:buNone/>
            </a:pPr>
            <a:endParaRPr lang="nb-NO" sz="2000" b="1" dirty="0" smtClean="0"/>
          </a:p>
          <a:p>
            <a:pPr>
              <a:buNone/>
            </a:pPr>
            <a:r>
              <a:rPr lang="nb-NO" sz="2000" b="1" dirty="0" smtClean="0"/>
              <a:t>K 7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71472" y="1857364"/>
            <a:ext cx="40350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Det høyeste fra </a:t>
            </a:r>
            <a:r>
              <a:rPr lang="nb-NO" sz="2000" b="1" dirty="0" err="1" smtClean="0"/>
              <a:t>dobbelton</a:t>
            </a:r>
            <a:r>
              <a:rPr lang="nb-NO" sz="2000" b="1" dirty="0" smtClean="0"/>
              <a:t>.</a:t>
            </a:r>
          </a:p>
          <a:p>
            <a:r>
              <a:rPr lang="nb-NO" sz="2000" b="1" dirty="0" smtClean="0"/>
              <a:t>Spill ut kongen.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571472" y="2857496"/>
            <a:ext cx="60035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Det minste fra 3-kort farge med honnør.</a:t>
            </a:r>
          </a:p>
          <a:p>
            <a:endParaRPr lang="nb-NO" sz="2000" b="1" dirty="0" smtClean="0"/>
          </a:p>
          <a:p>
            <a:r>
              <a:rPr lang="nb-NO" sz="2000" b="1" dirty="0" smtClean="0"/>
              <a:t>D 6 3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642910" y="4071942"/>
            <a:ext cx="2353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treeren</a:t>
            </a:r>
            <a:endParaRPr lang="nb-NO" sz="2000" b="1" dirty="0"/>
          </a:p>
        </p:txBody>
      </p:sp>
      <p:sp>
        <p:nvSpPr>
          <p:cNvPr id="7" name="TekstSylinder 6"/>
          <p:cNvSpPr txBox="1"/>
          <p:nvPr/>
        </p:nvSpPr>
        <p:spPr>
          <a:xfrm>
            <a:off x="785786" y="4643446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8 5 3</a:t>
            </a:r>
            <a:endParaRPr lang="nb-NO" sz="2000" b="1" dirty="0"/>
          </a:p>
        </p:txBody>
      </p:sp>
      <p:sp>
        <p:nvSpPr>
          <p:cNvPr id="8" name="TekstSylinder 7"/>
          <p:cNvSpPr txBox="1"/>
          <p:nvPr/>
        </p:nvSpPr>
        <p:spPr>
          <a:xfrm>
            <a:off x="785786" y="5214950"/>
            <a:ext cx="6955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Toppen av ingenting fra tre, fire eller fem små.</a:t>
            </a:r>
          </a:p>
          <a:p>
            <a:r>
              <a:rPr lang="nb-NO" sz="2000" b="1" dirty="0" smtClean="0"/>
              <a:t>Spill ut åtteren.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714356"/>
            <a:ext cx="8069608" cy="1755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sz="2000" b="1" dirty="0" smtClean="0"/>
              <a:t>Generelle råd:</a:t>
            </a:r>
          </a:p>
          <a:p>
            <a:pPr>
              <a:buNone/>
            </a:pPr>
            <a:endParaRPr lang="nb-NO" sz="2000" b="1" dirty="0" smtClean="0"/>
          </a:p>
          <a:p>
            <a:pPr>
              <a:buNone/>
            </a:pPr>
            <a:r>
              <a:rPr lang="nb-NO" sz="2000" b="1" dirty="0" smtClean="0"/>
              <a:t> a) Makkers farge.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642910" y="2000240"/>
            <a:ext cx="33345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b) Toppen av sekvens</a:t>
            </a:r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714348" y="2714620"/>
            <a:ext cx="842965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c) Beste farge.</a:t>
            </a:r>
          </a:p>
          <a:p>
            <a:endParaRPr lang="nb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785786" y="3357562"/>
            <a:ext cx="65710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d) Hvis makker har doblet sluttmeldingen – </a:t>
            </a:r>
          </a:p>
          <a:p>
            <a:r>
              <a:rPr lang="nb-NO" sz="2000" b="1" dirty="0" smtClean="0"/>
              <a:t>blindemannens først meldte farge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41046" cy="31129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sz="2000" b="1" dirty="0" smtClean="0"/>
              <a:t>Eksempler:</a:t>
            </a:r>
          </a:p>
          <a:p>
            <a:pPr marL="457200" indent="-457200">
              <a:buNone/>
            </a:pPr>
            <a:r>
              <a:rPr lang="nb-NO" sz="2000" b="1" dirty="0" smtClean="0"/>
              <a:t>1.		 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9 8		Du er Vest og motparten har 	 E K 			meldt: </a:t>
            </a:r>
          </a:p>
          <a:p>
            <a:pPr marL="914400" lvl="1" indent="-457200">
              <a:buNone/>
            </a:pPr>
            <a:r>
              <a:rPr lang="nb-NO" sz="2000" b="1" dirty="0" smtClean="0"/>
              <a:t>	 D 8 6 3 2 		  S        N        </a:t>
            </a:r>
          </a:p>
          <a:p>
            <a:pPr marL="914400" lvl="1" indent="-457200">
              <a:buNone/>
            </a:pPr>
            <a:r>
              <a:rPr lang="nb-NO" sz="2000" b="1" dirty="0" smtClean="0"/>
              <a:t>	 8		           1 NT    3 NT 	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            Hva spiller du ut?	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			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85786" y="2643182"/>
            <a:ext cx="791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Beste farge og toppen av sekvens, spill ut spar dame.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714348" y="3072348"/>
            <a:ext cx="778674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Motpartens kort:	7 5 </a:t>
            </a:r>
          </a:p>
          <a:p>
            <a:r>
              <a:rPr lang="nb-NO" sz="2000" b="1" dirty="0" smtClean="0"/>
              <a:t>			10 9 7 2</a:t>
            </a:r>
          </a:p>
          <a:p>
            <a:r>
              <a:rPr lang="nb-NO" sz="2000" b="1" dirty="0" smtClean="0"/>
              <a:t>		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7 4 </a:t>
            </a:r>
          </a:p>
          <a:p>
            <a:r>
              <a:rPr lang="nb-NO" sz="2000" b="1" dirty="0" smtClean="0"/>
              <a:t>			E K D 2</a:t>
            </a:r>
          </a:p>
          <a:p>
            <a:r>
              <a:rPr lang="nb-NO" sz="2000" b="1" dirty="0" smtClean="0"/>
              <a:t>				</a:t>
            </a:r>
          </a:p>
          <a:p>
            <a:r>
              <a:rPr lang="nb-NO" sz="2000" b="1" dirty="0" smtClean="0"/>
              <a:t>			E K  3</a:t>
            </a:r>
          </a:p>
          <a:p>
            <a:r>
              <a:rPr lang="nb-NO" sz="2000" b="1" dirty="0" smtClean="0"/>
              <a:t>			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5</a:t>
            </a:r>
          </a:p>
          <a:p>
            <a:r>
              <a:rPr lang="nb-NO" sz="2000" b="1" dirty="0" smtClean="0"/>
              <a:t>			E K 10 5</a:t>
            </a:r>
          </a:p>
          <a:p>
            <a:r>
              <a:rPr lang="nb-NO" sz="2000" b="1" dirty="0" smtClean="0"/>
              <a:t>			10 6 4</a:t>
            </a:r>
          </a:p>
          <a:p>
            <a:endParaRPr lang="nb-NO" sz="2000" b="1" dirty="0" smtClean="0"/>
          </a:p>
          <a:p>
            <a:r>
              <a:rPr lang="nb-NO" sz="2000" b="1" dirty="0" smtClean="0"/>
              <a:t>		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41046" cy="211283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nb-NO" sz="2000" b="1" dirty="0" smtClean="0"/>
              <a:t>2.		10 6			 Meldinger: </a:t>
            </a:r>
          </a:p>
          <a:p>
            <a:pPr marL="914400" lvl="1" indent="-457200">
              <a:buNone/>
            </a:pPr>
            <a:r>
              <a:rPr lang="nb-NO" sz="2000" b="1" dirty="0" smtClean="0"/>
              <a:t>	E 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8 2		 S          N    </a:t>
            </a:r>
          </a:p>
          <a:p>
            <a:pPr marL="914400" lvl="1" indent="-457200">
              <a:buNone/>
            </a:pPr>
            <a:r>
              <a:rPr lang="nb-NO" sz="2000" b="1" dirty="0" smtClean="0"/>
              <a:t>	6 4 		 	1 NT   3 NT</a:t>
            </a:r>
          </a:p>
          <a:p>
            <a:pPr marL="914400" lvl="1" indent="-457200">
              <a:buNone/>
            </a:pPr>
            <a:r>
              <a:rPr lang="nb-NO" sz="2000" b="1" dirty="0" smtClean="0"/>
              <a:t>	10 8 2				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            Hva spiller du ut?	</a:t>
            </a:r>
          </a:p>
          <a:p>
            <a:pPr>
              <a:buNone/>
            </a:pP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85786" y="2285992"/>
            <a:ext cx="76418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Nest høyeste fra brutt sekvens – spill hjerter dame.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1285852" y="2795349"/>
            <a:ext cx="78581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De andre kortene:	D 9 3</a:t>
            </a:r>
          </a:p>
          <a:p>
            <a:r>
              <a:rPr lang="nb-NO" sz="2000" b="1" dirty="0" smtClean="0"/>
              <a:t>			7 6 5</a:t>
            </a:r>
          </a:p>
          <a:p>
            <a:r>
              <a:rPr lang="nb-NO" sz="2000" b="1" dirty="0" smtClean="0"/>
              <a:t>			E 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7 5 </a:t>
            </a:r>
          </a:p>
          <a:p>
            <a:r>
              <a:rPr lang="nb-NO" sz="2000" b="1" dirty="0" smtClean="0"/>
              <a:t>			D 9 7</a:t>
            </a:r>
          </a:p>
          <a:p>
            <a:r>
              <a:rPr lang="nb-NO" sz="2000" b="1" dirty="0" smtClean="0"/>
              <a:t>					8 7 5 2</a:t>
            </a:r>
          </a:p>
          <a:p>
            <a:r>
              <a:rPr lang="nb-NO" sz="2000" b="1" dirty="0" smtClean="0"/>
              <a:t>					9 4</a:t>
            </a:r>
          </a:p>
          <a:p>
            <a:r>
              <a:rPr lang="nb-NO" sz="2000" b="1" dirty="0" smtClean="0"/>
              <a:t>					K 10 2</a:t>
            </a:r>
          </a:p>
          <a:p>
            <a:r>
              <a:rPr lang="nb-NO" sz="2000" b="1" dirty="0" smtClean="0"/>
              <a:t>					K 5 4 3</a:t>
            </a:r>
          </a:p>
          <a:p>
            <a:r>
              <a:rPr lang="nb-NO" sz="2000" b="1" dirty="0" smtClean="0"/>
              <a:t>			E 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4</a:t>
            </a:r>
          </a:p>
          <a:p>
            <a:r>
              <a:rPr lang="nb-NO" sz="2000" b="1" dirty="0" smtClean="0"/>
              <a:t>			K 10 3</a:t>
            </a:r>
          </a:p>
          <a:p>
            <a:r>
              <a:rPr lang="nb-NO" sz="2000" b="1" dirty="0" smtClean="0"/>
              <a:t>			9 8 3</a:t>
            </a:r>
          </a:p>
          <a:p>
            <a:r>
              <a:rPr lang="nb-NO" sz="2000" b="1" dirty="0" smtClean="0"/>
              <a:t>			E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6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896</TotalTime>
  <Words>319</Words>
  <Application>Microsoft Office PowerPoint</Application>
  <PresentationFormat>Skjermfremvisning (4:3)</PresentationFormat>
  <Paragraphs>192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5" baseType="lpstr">
      <vt:lpstr>Default Theme</vt:lpstr>
      <vt:lpstr> 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 OM SPILLEFØRING    1.   E 7 2   K D Kn 10  5 3   D 9 7 5 2   -   9 6 4 3   E 8 7 2   6    E 8 2   Øst spiller 4 spar og får kløver konge ut fra Syd. Hvor mange stikk kan du regne med og på hvilken måte?   Ti – seks i spar , kløver ess og to stjelinger i kløver, ruter ess.   Hvor kan du få ekstra stikk ?   I ruter hvis fargen sitter 3-2</dc:title>
  <dc:creator>Per</dc:creator>
  <cp:lastModifiedBy>Bruker</cp:lastModifiedBy>
  <cp:revision>45</cp:revision>
  <dcterms:created xsi:type="dcterms:W3CDTF">2009-11-20T17:38:40Z</dcterms:created>
  <dcterms:modified xsi:type="dcterms:W3CDTF">2014-10-16T22:25:11Z</dcterms:modified>
</cp:coreProperties>
</file>