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49153" autoAdjust="0"/>
  </p:normalViewPr>
  <p:slideViewPr>
    <p:cSldViewPr>
      <p:cViewPr>
        <p:scale>
          <a:sx n="81" d="100"/>
          <a:sy n="81" d="100"/>
        </p:scale>
        <p:origin x="-10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Avrundet rektangel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tel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20" name="Undertittel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19" name="Plassholder for dato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1" name="Plassholder for lysbilde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vrundet rektangel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et rektangel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innhold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Avrundet rektangel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vrund ett hjørne i rektangel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vrundet rektangel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Avrundet rektangel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Plassholder for tittel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25" name="Plassholder for dato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699CB88-5E1A-4FAC-892A-60949ACB1F6F}" type="datetimeFigureOut">
              <a:rPr lang="en-US" smtClean="0"/>
              <a:pPr/>
              <a:t>10/17/2014</a:t>
            </a:fld>
            <a:endParaRPr lang="en-US"/>
          </a:p>
        </p:txBody>
      </p:sp>
      <p:sp>
        <p:nvSpPr>
          <p:cNvPr id="18" name="Plassholder for bunntekst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kumimoji="0"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1974DF9-AD47-4691-BA21-BBFCE3637A9A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42910" y="4143380"/>
            <a:ext cx="7643866" cy="1051560"/>
          </a:xfrm>
        </p:spPr>
        <p:txBody>
          <a:bodyPr>
            <a:noAutofit/>
          </a:bodyPr>
          <a:lstStyle/>
          <a:p>
            <a:r>
              <a:rPr lang="nb-NO" sz="2000" dirty="0" smtClean="0">
                <a:solidFill>
                  <a:schemeClr val="tx1"/>
                </a:solidFill>
              </a:rPr>
              <a:t/>
            </a:r>
            <a:br>
              <a:rPr lang="nb-NO" sz="2000" dirty="0" smtClean="0">
                <a:solidFill>
                  <a:schemeClr val="tx1"/>
                </a:solidFill>
              </a:rPr>
            </a:br>
            <a:endParaRPr lang="nb-NO" sz="2000" dirty="0">
              <a:solidFill>
                <a:schemeClr val="tx1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83922" cy="3112962"/>
          </a:xfrm>
        </p:spPr>
        <p:txBody>
          <a:bodyPr/>
          <a:lstStyle/>
          <a:p>
            <a:endParaRPr lang="nb-NO" dirty="0"/>
          </a:p>
        </p:txBody>
      </p:sp>
      <p:sp>
        <p:nvSpPr>
          <p:cNvPr id="4" name="Rektangel 3"/>
          <p:cNvSpPr/>
          <p:nvPr/>
        </p:nvSpPr>
        <p:spPr>
          <a:xfrm>
            <a:off x="357158" y="357166"/>
            <a:ext cx="87868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UTSPILL MOT TRUMFKONTRAKT</a:t>
            </a:r>
          </a:p>
          <a:p>
            <a:pPr marL="457200" indent="-457200">
              <a:buFontTx/>
              <a:buAutoNum type="arabicPeriod"/>
            </a:pPr>
            <a:endParaRPr lang="nb-NO" sz="2000" b="1" dirty="0" smtClean="0">
              <a:sym typeface="Symbol"/>
            </a:endParaRPr>
          </a:p>
          <a:p>
            <a:pPr marL="457200" indent="-457200"/>
            <a:r>
              <a:rPr lang="nb-NO" sz="2000" b="1" dirty="0" smtClean="0">
                <a:sym typeface="Symbol"/>
              </a:rPr>
              <a:t>	I mange tilfeller bruker en samme regler for </a:t>
            </a:r>
          </a:p>
          <a:p>
            <a:pPr marL="457200" indent="-457200"/>
            <a:r>
              <a:rPr lang="nb-NO" sz="2000" b="1" dirty="0" smtClean="0">
                <a:sym typeface="Symbol"/>
              </a:rPr>
              <a:t>	utspill mot trumf som mot NT-kontrakt.</a:t>
            </a:r>
          </a:p>
          <a:p>
            <a:pPr marL="457200" indent="-457200"/>
            <a:endParaRPr lang="nb-NO" sz="2000" b="1" dirty="0" smtClean="0">
              <a:sym typeface="Symbol"/>
            </a:endParaRPr>
          </a:p>
          <a:p>
            <a:pPr marL="457200" indent="-457200">
              <a:buFontTx/>
              <a:buAutoNum type="arabicPeriod"/>
            </a:pPr>
            <a:r>
              <a:rPr lang="nb-NO" sz="2000" b="1" dirty="0" smtClean="0">
                <a:sym typeface="Symbol"/>
              </a:rPr>
              <a:t> Det høyeste kortet i en sekvens.</a:t>
            </a:r>
          </a:p>
          <a:p>
            <a:pPr marL="457200" indent="-457200"/>
            <a:endParaRPr lang="nb-NO" sz="2000" b="1" dirty="0" smtClean="0">
              <a:sym typeface="Symbol"/>
            </a:endParaRPr>
          </a:p>
          <a:p>
            <a:pPr marL="457200" indent="-457200"/>
            <a:r>
              <a:rPr lang="nb-NO" sz="2000" b="1" dirty="0" smtClean="0">
                <a:sym typeface="Symbol"/>
              </a:rPr>
              <a:t>	 K </a:t>
            </a:r>
            <a:r>
              <a:rPr lang="nb-NO" sz="2000" b="1" dirty="0" smtClean="0"/>
              <a:t>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7 5</a:t>
            </a:r>
          </a:p>
          <a:p>
            <a:pPr marL="457200" indent="-457200"/>
            <a:endParaRPr lang="nb-NO" sz="2000" b="1" dirty="0" smtClean="0"/>
          </a:p>
          <a:p>
            <a:pPr marL="457200" indent="-457200"/>
            <a:r>
              <a:rPr lang="nb-NO" sz="2000" b="1" dirty="0" smtClean="0"/>
              <a:t/>
            </a:r>
            <a:br>
              <a:rPr lang="nb-NO" sz="2000" b="1" dirty="0" smtClean="0"/>
            </a:br>
            <a:r>
              <a:rPr lang="nb-NO" sz="2000" b="1" dirty="0" smtClean="0"/>
              <a:t>                              </a:t>
            </a:r>
          </a:p>
          <a:p>
            <a:endParaRPr lang="nb-NO" sz="2000" b="1" dirty="0" smtClean="0">
              <a:sym typeface="Symbol"/>
            </a:endParaRPr>
          </a:p>
        </p:txBody>
      </p:sp>
      <p:sp>
        <p:nvSpPr>
          <p:cNvPr id="7" name="TekstSylinder 6"/>
          <p:cNvSpPr txBox="1"/>
          <p:nvPr/>
        </p:nvSpPr>
        <p:spPr>
          <a:xfrm>
            <a:off x="785786" y="3500438"/>
            <a:ext cx="24384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 Spill ut kongen</a:t>
            </a:r>
            <a:endParaRPr lang="nb-NO" sz="20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857224" y="4143380"/>
            <a:ext cx="18614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>
                <a:sym typeface="Symbol"/>
              </a:rPr>
              <a:t>D </a:t>
            </a:r>
            <a:r>
              <a:rPr lang="nb-NO" sz="2000" b="1" dirty="0" err="1" smtClean="0">
                <a:sym typeface="Symbol"/>
              </a:rPr>
              <a:t>Kn</a:t>
            </a:r>
            <a:r>
              <a:rPr lang="nb-NO" sz="2000" b="1" dirty="0" smtClean="0">
                <a:sym typeface="Symbol"/>
              </a:rPr>
              <a:t> 10 7 5</a:t>
            </a:r>
            <a:endParaRPr lang="nb-NO" sz="20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642910" y="4714884"/>
            <a:ext cx="24978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b="1" dirty="0" smtClean="0">
                <a:sym typeface="Symbol"/>
              </a:rPr>
              <a:t>   </a:t>
            </a:r>
            <a:r>
              <a:rPr lang="nb-NO" sz="2000" b="1" dirty="0" smtClean="0">
                <a:sym typeface="Symbol"/>
              </a:rPr>
              <a:t>Spill ut damen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7712418" cy="1112698"/>
          </a:xfrm>
        </p:spPr>
        <p:txBody>
          <a:bodyPr/>
          <a:lstStyle/>
          <a:p>
            <a:pPr>
              <a:buNone/>
            </a:pPr>
            <a:endParaRPr lang="nb-NO" dirty="0" smtClean="0"/>
          </a:p>
          <a:p>
            <a:pPr>
              <a:buNone/>
            </a:pPr>
            <a:r>
              <a:rPr lang="nb-NO" sz="2000" b="1" dirty="0" smtClean="0"/>
              <a:t>2. Det nest høyeste kortet i en ”brutt” sekvens.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1000100" y="2071678"/>
            <a:ext cx="18453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10 7 5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1000100" y="2714620"/>
            <a:ext cx="24529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knekten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000100" y="3357562"/>
            <a:ext cx="16642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 10 9 7 5</a:t>
            </a:r>
            <a:endParaRPr lang="nb-NO" sz="2000" b="1" dirty="0"/>
          </a:p>
        </p:txBody>
      </p:sp>
      <p:sp>
        <p:nvSpPr>
          <p:cNvPr id="7" name="TekstSylinder 6"/>
          <p:cNvSpPr txBox="1"/>
          <p:nvPr/>
        </p:nvSpPr>
        <p:spPr>
          <a:xfrm>
            <a:off x="1000100" y="4000504"/>
            <a:ext cx="21435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tieren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069608" cy="211283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Norske fordelingsutspill (</a:t>
            </a:r>
            <a:r>
              <a:rPr lang="nb-NO" sz="2000" b="1" dirty="0" err="1" smtClean="0"/>
              <a:t>høy-lav</a:t>
            </a:r>
            <a:r>
              <a:rPr lang="nb-NO" sz="2000" b="1" dirty="0" smtClean="0"/>
              <a:t> fra 2-4-6, </a:t>
            </a:r>
          </a:p>
          <a:p>
            <a:pPr marL="457200" indent="-457200">
              <a:buNone/>
            </a:pPr>
            <a:r>
              <a:rPr lang="nb-NO" sz="2000" b="1" dirty="0" err="1" smtClean="0"/>
              <a:t>lav-høy</a:t>
            </a:r>
            <a:r>
              <a:rPr lang="nb-NO" sz="2000" b="1" dirty="0" smtClean="0"/>
              <a:t> fra 3-5-7)</a:t>
            </a:r>
          </a:p>
          <a:p>
            <a:pPr marL="457200" indent="-457200">
              <a:buNone/>
            </a:pPr>
            <a:endParaRPr lang="nb-NO" sz="2000" b="1" dirty="0" smtClean="0"/>
          </a:p>
          <a:p>
            <a:pPr marL="457200" indent="-457200">
              <a:buNone/>
            </a:pPr>
            <a:r>
              <a:rPr lang="nb-NO" sz="2000" b="1" dirty="0" smtClean="0"/>
              <a:t>K 10 7 3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71472" y="2143116"/>
            <a:ext cx="269336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syveren.  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642910" y="2857496"/>
            <a:ext cx="16482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 10 7 3 2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42910" y="3714752"/>
            <a:ext cx="22317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toeren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16842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I makkers farge.</a:t>
            </a:r>
          </a:p>
          <a:p>
            <a:pPr>
              <a:buNone/>
            </a:pPr>
            <a:endParaRPr lang="nb-NO" sz="2000" b="1" dirty="0" smtClean="0"/>
          </a:p>
          <a:p>
            <a:pPr>
              <a:buNone/>
            </a:pPr>
            <a:r>
              <a:rPr lang="nb-NO" sz="2000" b="1" dirty="0" smtClean="0"/>
              <a:t>K 7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571472" y="1857364"/>
            <a:ext cx="40350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Det høyeste fra </a:t>
            </a:r>
            <a:r>
              <a:rPr lang="nb-NO" sz="2000" b="1" dirty="0" err="1" smtClean="0"/>
              <a:t>dobbelton</a:t>
            </a:r>
            <a:r>
              <a:rPr lang="nb-NO" sz="2000" b="1" dirty="0" smtClean="0"/>
              <a:t>.</a:t>
            </a:r>
          </a:p>
          <a:p>
            <a:r>
              <a:rPr lang="nb-NO" sz="2000" b="1" dirty="0" smtClean="0"/>
              <a:t>Spill ut kongen.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571472" y="2857496"/>
            <a:ext cx="6003567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Det minste fra 3-kort farge med honnør.</a:t>
            </a:r>
          </a:p>
          <a:p>
            <a:endParaRPr lang="nb-NO" sz="2000" b="1" dirty="0" smtClean="0"/>
          </a:p>
          <a:p>
            <a:r>
              <a:rPr lang="nb-NO" sz="2000" b="1" dirty="0" smtClean="0"/>
              <a:t>D 6 3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642910" y="4071942"/>
            <a:ext cx="23535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treeren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0034" y="714356"/>
            <a:ext cx="8069608" cy="17556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Andre regler/råd:</a:t>
            </a:r>
          </a:p>
          <a:p>
            <a:r>
              <a:rPr lang="nb-NO" sz="2000" b="1" dirty="0" smtClean="0"/>
              <a:t>Du kan spille ut en </a:t>
            </a:r>
            <a:r>
              <a:rPr lang="nb-NO" sz="2000" b="1" dirty="0" err="1" smtClean="0"/>
              <a:t>singelton</a:t>
            </a:r>
            <a:r>
              <a:rPr lang="nb-NO" sz="2000" b="1" dirty="0" smtClean="0"/>
              <a:t> for å få stjeling</a:t>
            </a:r>
          </a:p>
        </p:txBody>
      </p:sp>
      <p:sp>
        <p:nvSpPr>
          <p:cNvPr id="4" name="TekstSylinder 3"/>
          <p:cNvSpPr txBox="1"/>
          <p:nvPr/>
        </p:nvSpPr>
        <p:spPr>
          <a:xfrm>
            <a:off x="642910" y="1785926"/>
            <a:ext cx="646042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b-NO" sz="2000" b="1" dirty="0" smtClean="0"/>
              <a:t> Du kan spille ut trumf for å hindre stjeling</a:t>
            </a:r>
          </a:p>
          <a:p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2714620"/>
            <a:ext cx="842965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nb-NO" sz="2000" b="1" dirty="0" smtClean="0"/>
              <a:t> Det er som regel ikke lurt å spille ut en liten fra                  et ess.</a:t>
            </a:r>
          </a:p>
          <a:p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31129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nb-NO" sz="2000" b="1" dirty="0" smtClean="0"/>
              <a:t>Eksempler:</a:t>
            </a:r>
          </a:p>
          <a:p>
            <a:pPr marL="457200" indent="-457200">
              <a:buNone/>
            </a:pPr>
            <a:r>
              <a:rPr lang="nb-NO" sz="2000" b="1" dirty="0" smtClean="0"/>
              <a:t>1.		8 2			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E 10 6 4 3 2		 S        V       N        Ø</a:t>
            </a:r>
          </a:p>
          <a:p>
            <a:pPr marL="914400" lvl="1" indent="-457200">
              <a:buNone/>
            </a:pPr>
            <a:r>
              <a:rPr lang="nb-NO" sz="2000" b="1" dirty="0" smtClean="0"/>
              <a:t>	9 7			 1 NT  2 </a:t>
            </a:r>
            <a:r>
              <a:rPr lang="nb-NO" sz="2000" b="1" dirty="0" err="1" smtClean="0"/>
              <a:t>hj</a:t>
            </a:r>
            <a:r>
              <a:rPr lang="nb-NO" sz="2000" b="1" dirty="0" smtClean="0"/>
              <a:t>   3 </a:t>
            </a:r>
            <a:r>
              <a:rPr lang="nb-NO" sz="2000" b="1" dirty="0" err="1" smtClean="0"/>
              <a:t>hj</a:t>
            </a:r>
            <a:r>
              <a:rPr lang="nb-NO" sz="2000" b="1" dirty="0" smtClean="0"/>
              <a:t>     p</a:t>
            </a:r>
          </a:p>
          <a:p>
            <a:pPr marL="914400" lvl="1" indent="-457200">
              <a:buNone/>
            </a:pPr>
            <a:r>
              <a:rPr lang="nb-NO" sz="2000" b="1" dirty="0" smtClean="0"/>
              <a:t>	K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		 3 sp    p      4 sp    p 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      Hva spiller du ut?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		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</a:t>
            </a: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42910" y="2428868"/>
            <a:ext cx="3249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kløver konge.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14348" y="2714620"/>
            <a:ext cx="7786742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E 10 5 4</a:t>
            </a:r>
          </a:p>
          <a:p>
            <a:r>
              <a:rPr lang="nb-NO" sz="2000" b="1" dirty="0" smtClean="0"/>
              <a:t>			7</a:t>
            </a:r>
          </a:p>
          <a:p>
            <a:r>
              <a:rPr lang="nb-NO" sz="2000" b="1" dirty="0" smtClean="0"/>
              <a:t>			10 5 4 3</a:t>
            </a:r>
          </a:p>
          <a:p>
            <a:r>
              <a:rPr lang="nb-NO" sz="2000" b="1" dirty="0" smtClean="0"/>
              <a:t>			E 10 9 2</a:t>
            </a:r>
          </a:p>
          <a:p>
            <a:r>
              <a:rPr lang="nb-NO" sz="2000" b="1" dirty="0" smtClean="0"/>
              <a:t>		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9 7</a:t>
            </a:r>
          </a:p>
          <a:p>
            <a:r>
              <a:rPr lang="nb-NO" sz="2000" b="1" dirty="0" smtClean="0"/>
              <a:t>		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9 8</a:t>
            </a:r>
          </a:p>
          <a:p>
            <a:r>
              <a:rPr lang="nb-NO" sz="2000" b="1" dirty="0" smtClean="0"/>
              <a:t>					E 8 6 2</a:t>
            </a:r>
          </a:p>
          <a:p>
            <a:r>
              <a:rPr lang="nb-NO" sz="2000" b="1" dirty="0" smtClean="0"/>
              <a:t>					8 7 4</a:t>
            </a:r>
          </a:p>
          <a:p>
            <a:r>
              <a:rPr lang="nb-NO" sz="2000" b="1" dirty="0" smtClean="0"/>
              <a:t>			K D 6 3</a:t>
            </a:r>
          </a:p>
          <a:p>
            <a:r>
              <a:rPr lang="nb-NO" sz="2000" b="1" dirty="0" smtClean="0"/>
              <a:t>			K D 5</a:t>
            </a:r>
          </a:p>
          <a:p>
            <a:r>
              <a:rPr lang="nb-NO" sz="2000" b="1" dirty="0" smtClean="0"/>
              <a:t>			K D </a:t>
            </a:r>
            <a:r>
              <a:rPr lang="nb-NO" sz="2000" b="1" dirty="0" err="1" smtClean="0"/>
              <a:t>Kn</a:t>
            </a:r>
            <a:endParaRPr lang="nb-NO" sz="2000" b="1" dirty="0" smtClean="0"/>
          </a:p>
          <a:p>
            <a:r>
              <a:rPr lang="nb-NO" sz="2000" b="1" dirty="0" smtClean="0"/>
              <a:t>			6 5 3</a:t>
            </a:r>
          </a:p>
          <a:p>
            <a:endParaRPr lang="nb-NO" sz="2000" b="1" dirty="0" smtClean="0"/>
          </a:p>
          <a:p>
            <a:r>
              <a:rPr lang="nb-NO" sz="2000" b="1" dirty="0" smtClean="0"/>
              <a:t>		</a:t>
            </a:r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141046" cy="2112830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2.		10 5 3			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8			 S          N 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D 8 4 2		 1 sp   2 sp</a:t>
            </a:r>
          </a:p>
          <a:p>
            <a:pPr marL="914400" lvl="1" indent="-457200">
              <a:buNone/>
            </a:pPr>
            <a:r>
              <a:rPr lang="nb-NO" sz="2000" b="1" dirty="0" smtClean="0"/>
              <a:t>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10 9 6 3		 </a:t>
            </a:r>
            <a:r>
              <a:rPr lang="nb-NO" sz="2000" b="1" dirty="0" err="1" smtClean="0"/>
              <a:t>3</a:t>
            </a:r>
            <a:r>
              <a:rPr lang="nb-NO" sz="2000" b="1" dirty="0" smtClean="0"/>
              <a:t> NT   4 sp 	</a:t>
            </a:r>
          </a:p>
          <a:p>
            <a:pPr marL="914400" lvl="1" indent="-457200">
              <a:buNone/>
            </a:pPr>
            <a:r>
              <a:rPr lang="nb-NO" sz="2000" b="1" dirty="0" smtClean="0"/>
              <a:t>			            Hva spiller du ut?	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785786" y="2285992"/>
            <a:ext cx="366799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Hjerter åtte – </a:t>
            </a:r>
            <a:r>
              <a:rPr lang="nb-NO" sz="2000" b="1" dirty="0" err="1" smtClean="0"/>
              <a:t>singelton</a:t>
            </a:r>
            <a:r>
              <a:rPr lang="nb-NO" sz="2000" b="1" dirty="0" smtClean="0"/>
              <a:t>.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1285852" y="2795349"/>
            <a:ext cx="785814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4</a:t>
            </a:r>
          </a:p>
          <a:p>
            <a:r>
              <a:rPr lang="nb-NO" sz="2000" b="1" dirty="0" smtClean="0"/>
              <a:t>			K 10 7 4</a:t>
            </a:r>
          </a:p>
          <a:p>
            <a:r>
              <a:rPr lang="nb-NO" sz="2000" b="1" dirty="0" smtClean="0"/>
              <a:t>			10 9 5 3</a:t>
            </a:r>
          </a:p>
          <a:p>
            <a:r>
              <a:rPr lang="nb-NO" sz="2000" b="1" dirty="0" smtClean="0"/>
              <a:t>			K 5</a:t>
            </a:r>
          </a:p>
          <a:p>
            <a:r>
              <a:rPr lang="nb-NO" sz="2000" b="1" dirty="0" smtClean="0"/>
              <a:t>					7 2</a:t>
            </a:r>
          </a:p>
          <a:p>
            <a:r>
              <a:rPr lang="nb-NO" sz="2000" b="1" dirty="0" smtClean="0"/>
              <a:t>					E 9 6 3 2</a:t>
            </a:r>
          </a:p>
          <a:p>
            <a:r>
              <a:rPr lang="nb-NO" sz="2000" b="1" dirty="0" smtClean="0"/>
              <a:t>		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7</a:t>
            </a:r>
          </a:p>
          <a:p>
            <a:r>
              <a:rPr lang="nb-NO" sz="2000" b="1" dirty="0" smtClean="0"/>
              <a:t>					E 8 7 2</a:t>
            </a:r>
          </a:p>
          <a:p>
            <a:r>
              <a:rPr lang="nb-NO" sz="2000" b="1" dirty="0" smtClean="0"/>
              <a:t>			E K 9 8 6</a:t>
            </a:r>
          </a:p>
          <a:p>
            <a:r>
              <a:rPr lang="nb-NO" sz="2000" b="1" dirty="0" smtClean="0"/>
              <a:t>			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5</a:t>
            </a:r>
          </a:p>
          <a:p>
            <a:r>
              <a:rPr lang="nb-NO" sz="2000" b="1" dirty="0" smtClean="0"/>
              <a:t>			E K 6</a:t>
            </a:r>
          </a:p>
          <a:p>
            <a:r>
              <a:rPr lang="nb-NO" sz="2000" b="1" dirty="0" smtClean="0"/>
              <a:t>			D 4</a:t>
            </a:r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9980" y="571480"/>
            <a:ext cx="8784020" cy="2255706"/>
          </a:xfrm>
        </p:spPr>
        <p:txBody>
          <a:bodyPr>
            <a:normAutofit/>
          </a:bodyPr>
          <a:lstStyle/>
          <a:p>
            <a:pPr marL="914400" lvl="1" indent="-457200">
              <a:buNone/>
            </a:pPr>
            <a:r>
              <a:rPr lang="nb-NO" sz="2000" b="1" dirty="0" smtClean="0"/>
              <a:t>			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428596" y="2357430"/>
            <a:ext cx="76001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Denne gangen lønner det seg ikke med </a:t>
            </a:r>
            <a:r>
              <a:rPr lang="nb-NO" sz="2000" b="1" dirty="0" err="1" smtClean="0"/>
              <a:t>singelton</a:t>
            </a:r>
            <a:r>
              <a:rPr lang="nb-NO" sz="2000" b="1" dirty="0" smtClean="0"/>
              <a:t> – </a:t>
            </a:r>
          </a:p>
          <a:p>
            <a:r>
              <a:rPr lang="nb-NO" sz="2000" b="1" dirty="0" smtClean="0"/>
              <a:t>makker har neppe inntak.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428596" y="3000372"/>
            <a:ext cx="5282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Spill ut fjerde høyeste – ruter seks.</a:t>
            </a:r>
            <a:endParaRPr lang="nb-NO" sz="2000" b="1" dirty="0"/>
          </a:p>
        </p:txBody>
      </p:sp>
      <p:sp>
        <p:nvSpPr>
          <p:cNvPr id="6" name="TekstSylinder 5"/>
          <p:cNvSpPr txBox="1"/>
          <p:nvPr/>
        </p:nvSpPr>
        <p:spPr>
          <a:xfrm>
            <a:off x="428596" y="3357562"/>
            <a:ext cx="6521337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De andre kortene:	K D </a:t>
            </a:r>
          </a:p>
          <a:p>
            <a:r>
              <a:rPr lang="nb-NO" sz="2000" b="1" dirty="0" smtClean="0"/>
              <a:t>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8 7</a:t>
            </a:r>
          </a:p>
          <a:p>
            <a:r>
              <a:rPr lang="nb-NO" sz="2000" b="1" dirty="0" smtClean="0"/>
              <a:t>			7 5 4 2</a:t>
            </a:r>
          </a:p>
          <a:p>
            <a:r>
              <a:rPr lang="nb-NO" sz="2000" b="1" dirty="0" smtClean="0"/>
              <a:t>		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8 6	10 9 7 5 4 2</a:t>
            </a:r>
          </a:p>
          <a:p>
            <a:r>
              <a:rPr lang="nb-NO" sz="2000" b="1" dirty="0" smtClean="0"/>
              <a:t>					3 </a:t>
            </a:r>
          </a:p>
          <a:p>
            <a:r>
              <a:rPr lang="nb-NO" sz="2000" b="1" dirty="0" smtClean="0"/>
              <a:t>				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9</a:t>
            </a:r>
          </a:p>
          <a:p>
            <a:r>
              <a:rPr lang="nb-NO" sz="2000" b="1" dirty="0" smtClean="0"/>
              <a:t>		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	 	9 5 4 2</a:t>
            </a:r>
          </a:p>
          <a:p>
            <a:r>
              <a:rPr lang="nb-NO" sz="2000" b="1" dirty="0" smtClean="0"/>
              <a:t>			10 9 6 5 4</a:t>
            </a:r>
          </a:p>
          <a:p>
            <a:r>
              <a:rPr lang="nb-NO" sz="2000" b="1" dirty="0" smtClean="0"/>
              <a:t>			E K </a:t>
            </a:r>
          </a:p>
          <a:p>
            <a:r>
              <a:rPr lang="nb-NO" sz="2000" b="1" dirty="0" smtClean="0"/>
              <a:t>			K D 10 3</a:t>
            </a:r>
            <a:endParaRPr lang="nb-NO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02920" y="530352"/>
            <a:ext cx="8283922" cy="2541458"/>
          </a:xfrm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nb-NO" sz="2000" b="1" dirty="0" smtClean="0"/>
              <a:t>4.		7 5 3		     Meldinger: </a:t>
            </a:r>
          </a:p>
          <a:p>
            <a:pPr marL="914400" lvl="1" indent="-457200">
              <a:buNone/>
            </a:pPr>
            <a:r>
              <a:rPr lang="nb-NO" sz="2000" b="1" dirty="0" smtClean="0"/>
              <a:t>	9 7 2		      S          N    </a:t>
            </a:r>
          </a:p>
          <a:p>
            <a:pPr marL="914400" lvl="1" indent="-457200">
              <a:buNone/>
            </a:pPr>
            <a:r>
              <a:rPr lang="nb-NO" sz="2000" b="1" dirty="0" smtClean="0"/>
              <a:t>	E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2	     1 sp   1 NT</a:t>
            </a:r>
          </a:p>
          <a:p>
            <a:pPr marL="914400" lvl="1" indent="-457200">
              <a:buNone/>
            </a:pPr>
            <a:r>
              <a:rPr lang="nb-NO" sz="2000" b="1" dirty="0" smtClean="0"/>
              <a:t>	K D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	     2 ru   2 sp</a:t>
            </a:r>
          </a:p>
          <a:p>
            <a:pPr marL="914400" lvl="1" indent="-457200">
              <a:buNone/>
            </a:pPr>
            <a:r>
              <a:rPr lang="nb-NO" sz="2000" b="1" dirty="0" smtClean="0"/>
              <a:t>	 		     pass 	      Hva spiller du ut?</a:t>
            </a:r>
          </a:p>
          <a:p>
            <a:pPr>
              <a:buNone/>
            </a:pPr>
            <a:endParaRPr lang="nb-NO" sz="2000" b="1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42910" y="2428868"/>
            <a:ext cx="7342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2000" b="1" dirty="0" smtClean="0"/>
              <a:t>Kløver konge er et alternativ, men trumf er </a:t>
            </a:r>
          </a:p>
          <a:p>
            <a:r>
              <a:rPr lang="nb-NO" sz="2000" b="1" dirty="0" smtClean="0"/>
              <a:t>bedre denne gang for å hindre stjelinger i bordet.</a:t>
            </a:r>
            <a:endParaRPr lang="nb-NO" sz="2000" b="1" dirty="0"/>
          </a:p>
        </p:txBody>
      </p:sp>
      <p:sp>
        <p:nvSpPr>
          <p:cNvPr id="5" name="TekstSylinder 4"/>
          <p:cNvSpPr txBox="1"/>
          <p:nvPr/>
        </p:nvSpPr>
        <p:spPr>
          <a:xfrm>
            <a:off x="785786" y="3072348"/>
            <a:ext cx="75009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De andre kortene:	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6 </a:t>
            </a:r>
          </a:p>
          <a:p>
            <a:r>
              <a:rPr lang="nb-NO" sz="2000" b="1" dirty="0" smtClean="0"/>
              <a:t>			D 6 5 4 3</a:t>
            </a:r>
          </a:p>
          <a:p>
            <a:r>
              <a:rPr lang="nb-NO" sz="2000" b="1" dirty="0" smtClean="0"/>
              <a:t>			8 3</a:t>
            </a:r>
          </a:p>
          <a:p>
            <a:r>
              <a:rPr lang="nb-NO" sz="2000" b="1" dirty="0" smtClean="0"/>
              <a:t>			E 8 5 4</a:t>
            </a:r>
          </a:p>
          <a:p>
            <a:r>
              <a:rPr lang="nb-NO" sz="2000" b="1" dirty="0" smtClean="0"/>
              <a:t>					D 10 9</a:t>
            </a:r>
          </a:p>
          <a:p>
            <a:r>
              <a:rPr lang="nb-NO" sz="2000" b="1" dirty="0" smtClean="0"/>
              <a:t>					K </a:t>
            </a:r>
            <a:r>
              <a:rPr lang="nb-NO" sz="2000" b="1" dirty="0" err="1" smtClean="0"/>
              <a:t>Kn</a:t>
            </a:r>
            <a:r>
              <a:rPr lang="nb-NO" sz="2000" b="1" dirty="0" smtClean="0"/>
              <a:t> 10 </a:t>
            </a:r>
          </a:p>
          <a:p>
            <a:r>
              <a:rPr lang="nb-NO" sz="2000" b="1" dirty="0" smtClean="0"/>
              <a:t>					9 6 4</a:t>
            </a:r>
          </a:p>
          <a:p>
            <a:r>
              <a:rPr lang="nb-NO" sz="2000" b="1" dirty="0" smtClean="0"/>
              <a:t>			E K 8 4 2 	10 9 7 2</a:t>
            </a:r>
          </a:p>
          <a:p>
            <a:r>
              <a:rPr lang="nb-NO" sz="2000" b="1" dirty="0" smtClean="0"/>
              <a:t>			E 8</a:t>
            </a:r>
          </a:p>
          <a:p>
            <a:r>
              <a:rPr lang="nb-NO" sz="2000" b="1" dirty="0" smtClean="0"/>
              <a:t>			K D 7 5 </a:t>
            </a:r>
          </a:p>
          <a:p>
            <a:r>
              <a:rPr lang="nb-NO" sz="2000" b="1" dirty="0" smtClean="0"/>
              <a:t>		</a:t>
            </a:r>
            <a:r>
              <a:rPr lang="nb-NO" sz="2000" b="1" smtClean="0"/>
              <a:t>	6 3</a:t>
            </a:r>
            <a:endParaRPr lang="nb-NO" sz="2000" b="1" dirty="0" smtClean="0"/>
          </a:p>
          <a:p>
            <a:endParaRPr lang="nb-NO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305</TotalTime>
  <Words>215</Words>
  <Application>Microsoft Office PowerPoint</Application>
  <PresentationFormat>Skjermfremvisning (4:3)</PresentationFormat>
  <Paragraphs>113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9</vt:i4>
      </vt:variant>
    </vt:vector>
  </HeadingPairs>
  <TitlesOfParts>
    <vt:vector size="10" baseType="lpstr">
      <vt:lpstr>Default Theme</vt:lpstr>
      <vt:lpstr> 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MER OM SPILLEFØRING    1.   E 7 2   K D Kn 10  5 3   D 9 7 5 2   -   9 6 4 3   E 8 7 2   6    E 8 2   Øst spiller 4 spar og får kløver konge ut fra Syd. Hvor mange stikk kan du regne med og på hvilken måte?   Ti – seks i spar , kløver ess og to stjelinger i kløver, ruter ess.   Hvor kan du få ekstra stikk ?   I ruter hvis fargen sitter 3-2</dc:title>
  <dc:creator>Per</dc:creator>
  <cp:lastModifiedBy>Bruker</cp:lastModifiedBy>
  <cp:revision>34</cp:revision>
  <dcterms:created xsi:type="dcterms:W3CDTF">2009-11-20T17:38:40Z</dcterms:created>
  <dcterms:modified xsi:type="dcterms:W3CDTF">2014-10-16T22:25:38Z</dcterms:modified>
</cp:coreProperties>
</file>