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18" autoAdjust="0"/>
  </p:normalViewPr>
  <p:slideViewPr>
    <p:cSldViewPr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3B3-6FDC-4721-B150-D024287C4A45}" type="datetimeFigureOut">
              <a:rPr lang="nb-NO" smtClean="0"/>
              <a:pPr/>
              <a:t>22.03.2013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68411-C98A-4C13-B884-0A17B71CCA7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3B3-6FDC-4721-B150-D024287C4A45}" type="datetimeFigureOut">
              <a:rPr lang="nb-NO" smtClean="0"/>
              <a:pPr/>
              <a:t>22.03.2013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68411-C98A-4C13-B884-0A17B71CCA7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3B3-6FDC-4721-B150-D024287C4A45}" type="datetimeFigureOut">
              <a:rPr lang="nb-NO" smtClean="0"/>
              <a:pPr/>
              <a:t>22.03.2013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68411-C98A-4C13-B884-0A17B71CCA7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3B3-6FDC-4721-B150-D024287C4A45}" type="datetimeFigureOut">
              <a:rPr lang="nb-NO" smtClean="0"/>
              <a:pPr/>
              <a:t>22.03.2013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68411-C98A-4C13-B884-0A17B71CCA7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3B3-6FDC-4721-B150-D024287C4A45}" type="datetimeFigureOut">
              <a:rPr lang="nb-NO" smtClean="0"/>
              <a:pPr/>
              <a:t>22.03.2013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68411-C98A-4C13-B884-0A17B71CCA7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3B3-6FDC-4721-B150-D024287C4A45}" type="datetimeFigureOut">
              <a:rPr lang="nb-NO" smtClean="0"/>
              <a:pPr/>
              <a:t>22.03.2013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68411-C98A-4C13-B884-0A17B71CCA7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3B3-6FDC-4721-B150-D024287C4A45}" type="datetimeFigureOut">
              <a:rPr lang="nb-NO" smtClean="0"/>
              <a:pPr/>
              <a:t>22.03.2013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68411-C98A-4C13-B884-0A17B71CCA7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3B3-6FDC-4721-B150-D024287C4A45}" type="datetimeFigureOut">
              <a:rPr lang="nb-NO" smtClean="0"/>
              <a:pPr/>
              <a:t>22.03.2013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68411-C98A-4C13-B884-0A17B71CCA7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3B3-6FDC-4721-B150-D024287C4A45}" type="datetimeFigureOut">
              <a:rPr lang="nb-NO" smtClean="0"/>
              <a:pPr/>
              <a:t>22.03.2013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68411-C98A-4C13-B884-0A17B71CCA7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3B3-6FDC-4721-B150-D024287C4A45}" type="datetimeFigureOut">
              <a:rPr lang="nb-NO" smtClean="0"/>
              <a:pPr/>
              <a:t>22.03.2013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68411-C98A-4C13-B884-0A17B71CCA7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3B3-6FDC-4721-B150-D024287C4A45}" type="datetimeFigureOut">
              <a:rPr lang="nb-NO" smtClean="0"/>
              <a:pPr/>
              <a:t>22.03.2013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68411-C98A-4C13-B884-0A17B71CCA7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D13B3-6FDC-4721-B150-D024287C4A45}" type="datetimeFigureOut">
              <a:rPr lang="nb-NO" smtClean="0"/>
              <a:pPr/>
              <a:t>22.03.2013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68411-C98A-4C13-B884-0A17B71CCA74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251520" y="333887"/>
            <a:ext cx="8892480" cy="5601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FJERDE FARGE</a:t>
            </a:r>
            <a:endParaRPr kumimoji="0" lang="nb-NO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b-NO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En melder 4. farge som krav n</a:t>
            </a:r>
            <a:r>
              <a:rPr kumimoji="0" lang="nb-NO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å</a:t>
            </a:r>
            <a:r>
              <a:rPr kumimoji="0" lang="nb-NO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 en vil vite mer om makkers h</a:t>
            </a:r>
            <a:r>
              <a:rPr kumimoji="0" lang="nb-NO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å</a:t>
            </a:r>
            <a:r>
              <a:rPr kumimoji="0" lang="nb-NO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nd.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b-NO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Meldingen forteller ingen ting om hva en selv har i fargen!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b-NO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Eks:		V		</a:t>
            </a:r>
            <a:r>
              <a:rPr kumimoji="0" lang="nb-N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Ø</a:t>
            </a:r>
            <a:endParaRPr kumimoji="0" lang="nb-N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1 kl		1 </a:t>
            </a:r>
            <a:r>
              <a:rPr kumimoji="0" lang="nb-NO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hj</a:t>
            </a:r>
            <a:endParaRPr kumimoji="0" lang="nb-N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1 sp		2 ru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b-NO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Fjerde farge p</a:t>
            </a:r>
            <a:r>
              <a:rPr kumimoji="0" lang="nb-NO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å</a:t>
            </a:r>
            <a:r>
              <a:rPr kumimoji="0" lang="nb-NO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2-trinnet eller h</a:t>
            </a:r>
            <a:r>
              <a:rPr kumimoji="0" lang="nb-NO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ø</a:t>
            </a:r>
            <a:r>
              <a:rPr kumimoji="0" lang="nb-NO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yere er alltid krav til utgang!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b-NO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Kortene kan v</a:t>
            </a:r>
            <a:r>
              <a:rPr kumimoji="0" lang="nb-N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æ</a:t>
            </a:r>
            <a:r>
              <a:rPr kumimoji="0" lang="nb-N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re:</a:t>
            </a:r>
            <a:endParaRPr kumimoji="0" lang="nb-N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2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22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122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122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122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122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9" dur="2000"/>
                                        <p:tgtEl>
                                          <p:spTgt spid="1228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2000"/>
                                        <p:tgtEl>
                                          <p:spTgt spid="1228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251520" y="188640"/>
            <a:ext cx="8136904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nb-N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	</a:t>
            </a:r>
            <a:r>
              <a:rPr kumimoji="0" lang="nb-NO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V			</a:t>
            </a:r>
            <a:r>
              <a:rPr lang="nb-NO" sz="4400" dirty="0" smtClean="0">
                <a:ea typeface="Calibri" pitchFamily="34" charset="0"/>
                <a:cs typeface="Times New Roman" pitchFamily="18" charset="0"/>
              </a:rPr>
              <a:t>Ø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nb-NO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nb-NO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E K 7 6		    	10 2</a:t>
            </a:r>
            <a:endParaRPr kumimoji="0" lang="nb-NO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nb-NO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10 8 4 			E D </a:t>
            </a:r>
            <a:r>
              <a:rPr kumimoji="0" lang="nb-NO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Kn</a:t>
            </a:r>
            <a:r>
              <a:rPr kumimoji="0" lang="nb-NO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7 3</a:t>
            </a:r>
            <a:endParaRPr kumimoji="0" lang="nb-NO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nb-NO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10 5				</a:t>
            </a:r>
            <a:r>
              <a:rPr kumimoji="0" lang="nb-NO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Kn</a:t>
            </a:r>
            <a:r>
              <a:rPr kumimoji="0" lang="nb-NO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9 3</a:t>
            </a:r>
            <a:endParaRPr kumimoji="0" lang="nb-NO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nb-NO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E </a:t>
            </a:r>
            <a:r>
              <a:rPr kumimoji="0" lang="nb-NO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Kn</a:t>
            </a:r>
            <a:r>
              <a:rPr kumimoji="0" lang="nb-NO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10 4		K D 2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nb-NO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nb-NO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1 kl				1 </a:t>
            </a:r>
            <a:r>
              <a:rPr kumimoji="0" lang="nb-NO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hj</a:t>
            </a:r>
            <a:endParaRPr kumimoji="0" lang="nb-NO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nb-NO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1 sp			2 ru</a:t>
            </a:r>
            <a:endParaRPr kumimoji="0" lang="nb-NO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nb-NO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2 </a:t>
            </a:r>
            <a:r>
              <a:rPr kumimoji="0" lang="nb-NO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hj</a:t>
            </a:r>
            <a:r>
              <a:rPr kumimoji="0" lang="nb-NO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		4 </a:t>
            </a:r>
            <a:r>
              <a:rPr kumimoji="0" lang="nb-NO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hj</a:t>
            </a:r>
            <a:endParaRPr lang="nb-NO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0" y="81779"/>
            <a:ext cx="9144000" cy="6278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nb-NO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V				     Ø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nb-NO" sz="20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nb-NO" sz="4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</a:t>
            </a:r>
            <a:r>
              <a:rPr kumimoji="0" lang="nb-NO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 </a:t>
            </a:r>
            <a:r>
              <a:rPr kumimoji="0" lang="nb-NO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Kn</a:t>
            </a:r>
            <a:r>
              <a:rPr kumimoji="0" lang="nb-NO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7 6		10 2</a:t>
            </a:r>
            <a:endParaRPr kumimoji="0" lang="nb-NO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	8 4				E D </a:t>
            </a:r>
            <a:r>
              <a:rPr kumimoji="0" lang="nb-NO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Kn</a:t>
            </a:r>
            <a:r>
              <a:rPr kumimoji="0" lang="nb-NO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7 3</a:t>
            </a:r>
            <a:endParaRPr kumimoji="0" lang="nb-NO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	E 10 2			</a:t>
            </a:r>
            <a:r>
              <a:rPr kumimoji="0" lang="nb-NO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Kn</a:t>
            </a:r>
            <a:r>
              <a:rPr kumimoji="0" lang="nb-NO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9 3</a:t>
            </a:r>
            <a:endParaRPr kumimoji="0" lang="nb-NO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	E </a:t>
            </a:r>
            <a:r>
              <a:rPr kumimoji="0" lang="nb-NO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Kn</a:t>
            </a:r>
            <a:r>
              <a:rPr kumimoji="0" lang="nb-NO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10 4		K D 2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b-NO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1 kl				1 </a:t>
            </a:r>
            <a:r>
              <a:rPr kumimoji="0" lang="nb-NO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hj</a:t>
            </a:r>
            <a:endParaRPr kumimoji="0" lang="nb-NO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1 sp			2 ru</a:t>
            </a:r>
            <a:endParaRPr kumimoji="0" lang="nb-NO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2 NT			3 NT</a:t>
            </a:r>
            <a:endParaRPr kumimoji="0" lang="nb-NO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b-N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74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174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174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" dur="2000"/>
                                        <p:tgtEl>
                                          <p:spTgt spid="174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2000"/>
                                        <p:tgtEl>
                                          <p:spTgt spid="174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174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5" dur="2000"/>
                                        <p:tgtEl>
                                          <p:spTgt spid="1740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8" dur="2000"/>
                                        <p:tgtEl>
                                          <p:spTgt spid="1740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323528" y="250383"/>
            <a:ext cx="9144000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nb-NO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V				Ø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nb-N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nb-NO" sz="4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</a:t>
            </a:r>
            <a:r>
              <a:rPr kumimoji="0" lang="nb-NO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 K 7 6				10 2</a:t>
            </a:r>
            <a:endParaRPr kumimoji="0" lang="nb-NO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	8				</a:t>
            </a:r>
            <a:r>
              <a:rPr kumimoji="0" lang="nb-NO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</a:t>
            </a:r>
            <a:r>
              <a:rPr kumimoji="0" lang="nb-NO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 D </a:t>
            </a:r>
            <a:r>
              <a:rPr kumimoji="0" lang="nb-NO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Kn</a:t>
            </a:r>
            <a:r>
              <a:rPr kumimoji="0" lang="nb-NO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7 3</a:t>
            </a:r>
            <a:endParaRPr lang="nb-NO" sz="44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	</a:t>
            </a:r>
            <a:r>
              <a:rPr kumimoji="0" lang="nb-NO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10 4				</a:t>
            </a:r>
            <a:r>
              <a:rPr kumimoji="0" lang="nb-NO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Kn</a:t>
            </a:r>
            <a:r>
              <a:rPr kumimoji="0" lang="nb-NO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9 3</a:t>
            </a:r>
            <a:endParaRPr kumimoji="0" lang="nb-NO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nb-NO" sz="4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</a:t>
            </a:r>
            <a:r>
              <a:rPr kumimoji="0" lang="nb-NO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 </a:t>
            </a:r>
            <a:r>
              <a:rPr kumimoji="0" lang="nb-NO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Kn</a:t>
            </a:r>
            <a:r>
              <a:rPr kumimoji="0" lang="nb-NO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10 6 4 3		K D 2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b-N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1 kl					1 </a:t>
            </a:r>
            <a:r>
              <a:rPr kumimoji="0" lang="nb-NO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hj</a:t>
            </a:r>
            <a:endParaRPr kumimoji="0" lang="nb-NO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1 sp				2 ru</a:t>
            </a:r>
            <a:endParaRPr kumimoji="0" lang="nb-NO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3 kl					5 kl</a:t>
            </a:r>
            <a:endParaRPr kumimoji="0" lang="nb-NO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3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63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63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63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63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63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63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638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156887"/>
            <a:ext cx="9144000" cy="6278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Fjerde farge p</a:t>
            </a:r>
            <a:r>
              <a:rPr kumimoji="0" lang="nb-NO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å</a:t>
            </a:r>
            <a:r>
              <a:rPr kumimoji="0" lang="nb-NO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1-trinnet er krav for minst en runde, men ikke n</a:t>
            </a:r>
            <a:r>
              <a:rPr kumimoji="0" lang="nb-NO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ø</a:t>
            </a:r>
            <a:r>
              <a:rPr kumimoji="0" lang="nb-NO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dvendigvis til utgang.</a:t>
            </a:r>
            <a:endParaRPr kumimoji="0" lang="nb-N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Forekommer i bare ett meldingsforl</a:t>
            </a:r>
            <a:r>
              <a:rPr kumimoji="0" lang="nb-N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ø</a:t>
            </a:r>
            <a:r>
              <a:rPr kumimoji="0" lang="nb-N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nb-NO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	</a:t>
            </a:r>
            <a:r>
              <a:rPr kumimoji="0" lang="nb-N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			</a:t>
            </a:r>
            <a:r>
              <a:rPr kumimoji="0" lang="nb-N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Ø</a:t>
            </a:r>
            <a:endParaRPr kumimoji="0" lang="nb-N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</a:t>
            </a:r>
            <a:r>
              <a:rPr lang="nb-NO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</a:t>
            </a:r>
            <a:r>
              <a:rPr kumimoji="0" lang="nb-N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 kl			1 ru</a:t>
            </a:r>
            <a:endParaRPr kumimoji="0" lang="nb-N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     	1 </a:t>
            </a:r>
            <a:r>
              <a:rPr kumimoji="0" lang="nb-NO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hj</a:t>
            </a:r>
            <a:r>
              <a:rPr kumimoji="0" lang="nb-N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	1 sp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b-N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K 10 2			</a:t>
            </a:r>
            <a:r>
              <a:rPr kumimoji="0" lang="nb-NO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Kn</a:t>
            </a:r>
            <a:r>
              <a:rPr kumimoji="0" lang="nb-N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9 3</a:t>
            </a:r>
            <a:endParaRPr kumimoji="0" lang="nb-N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E 10 9 3			D 7</a:t>
            </a:r>
            <a:endParaRPr kumimoji="0" lang="nb-N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9 5				E </a:t>
            </a:r>
            <a:r>
              <a:rPr kumimoji="0" lang="nb-NO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Kn</a:t>
            </a:r>
            <a:r>
              <a:rPr kumimoji="0" lang="nb-N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10 5 4</a:t>
            </a:r>
            <a:endParaRPr kumimoji="0" lang="nb-N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E </a:t>
            </a:r>
            <a:r>
              <a:rPr kumimoji="0" lang="nb-NO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Kn</a:t>
            </a:r>
            <a:r>
              <a:rPr kumimoji="0" lang="nb-N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10 2			D 6 5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b-NO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	1 kl			1 ru</a:t>
            </a:r>
            <a:endParaRPr kumimoji="0" lang="nb-N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	1 </a:t>
            </a:r>
            <a:r>
              <a:rPr kumimoji="0" lang="nb-NO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hj</a:t>
            </a:r>
            <a:r>
              <a:rPr kumimoji="0" lang="nb-N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	1 sp</a:t>
            </a:r>
            <a:endParaRPr kumimoji="0" lang="nb-N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	1 NT			pass !</a:t>
            </a:r>
            <a:endParaRPr kumimoji="0" lang="nb-N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53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53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153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153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153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153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153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153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153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153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153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153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153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153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0" fill="hold"/>
                                        <p:tgtEl>
                                          <p:spTgt spid="1536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0" fill="hold"/>
                                        <p:tgtEl>
                                          <p:spTgt spid="1536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0" fill="hold"/>
                                        <p:tgtEl>
                                          <p:spTgt spid="1536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0" fill="hold"/>
                                        <p:tgtEl>
                                          <p:spTgt spid="1536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0" fill="hold"/>
                                        <p:tgtEl>
                                          <p:spTgt spid="1536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0" fill="hold"/>
                                        <p:tgtEl>
                                          <p:spTgt spid="1536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0" fill="hold"/>
                                        <p:tgtEl>
                                          <p:spTgt spid="1536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0" fill="hold"/>
                                        <p:tgtEl>
                                          <p:spTgt spid="1536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0" fill="hold"/>
                                        <p:tgtEl>
                                          <p:spTgt spid="1536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0" fill="hold"/>
                                        <p:tgtEl>
                                          <p:spTgt spid="1536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0" y="0"/>
            <a:ext cx="9144000" cy="6678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b-NO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</a:t>
            </a:r>
            <a:r>
              <a:rPr kumimoji="0" lang="nb-NO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 10 2			</a:t>
            </a:r>
            <a:r>
              <a:rPr kumimoji="0" lang="nb-NO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Kn</a:t>
            </a:r>
            <a:r>
              <a:rPr kumimoji="0" lang="nb-NO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9 3</a:t>
            </a:r>
            <a:endParaRPr kumimoji="0" lang="nb-NO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E K 10 3		D 7</a:t>
            </a:r>
            <a:endParaRPr kumimoji="0" lang="nb-NO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9 5				E </a:t>
            </a:r>
            <a:r>
              <a:rPr kumimoji="0" lang="nb-NO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Kn</a:t>
            </a:r>
            <a:r>
              <a:rPr kumimoji="0" lang="nb-NO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10 5 4</a:t>
            </a:r>
            <a:endParaRPr kumimoji="0" lang="nb-NO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E 10 9 4		D 6 5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b-NO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1 kl				1 ru</a:t>
            </a:r>
            <a:endParaRPr kumimoji="0" lang="nb-NO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1 </a:t>
            </a:r>
            <a:r>
              <a:rPr kumimoji="0" lang="nb-NO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hj</a:t>
            </a:r>
            <a:r>
              <a:rPr kumimoji="0" lang="nb-NO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		1 sp</a:t>
            </a:r>
            <a:endParaRPr kumimoji="0" lang="nb-NO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2 NT			3 NT</a:t>
            </a:r>
            <a:endParaRPr kumimoji="0" lang="nb-NO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			    </a:t>
            </a:r>
            <a:endParaRPr kumimoji="0" lang="nb-NO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4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84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84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84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84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84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84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58</Words>
  <Application>Microsoft Office PowerPoint</Application>
  <PresentationFormat>Skjermfremvisning (4:3)</PresentationFormat>
  <Paragraphs>67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7" baseType="lpstr">
      <vt:lpstr>Office-tema</vt:lpstr>
      <vt:lpstr>Lysbilde 1</vt:lpstr>
      <vt:lpstr>Lysbilde 2</vt:lpstr>
      <vt:lpstr>Lysbilde 3</vt:lpstr>
      <vt:lpstr>Lysbilde 4</vt:lpstr>
      <vt:lpstr>Lysbilde 5</vt:lpstr>
      <vt:lpstr>Lysbilde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Per Sundseth</dc:creator>
  <cp:lastModifiedBy>Per Sundseth</cp:lastModifiedBy>
  <cp:revision>16</cp:revision>
  <dcterms:created xsi:type="dcterms:W3CDTF">2013-03-19T10:19:16Z</dcterms:created>
  <dcterms:modified xsi:type="dcterms:W3CDTF">2013-03-22T08:00:23Z</dcterms:modified>
</cp:coreProperties>
</file>