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85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nb-NO" smtClean="0"/>
              <a:t>Klikk for å redigere tittelstil</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b-NO" smtClean="0"/>
              <a:t>Klikk for å redigere undertittelstil i malen</a:t>
            </a:r>
            <a:endParaRPr kumimoji="0" lang="en-US"/>
          </a:p>
        </p:txBody>
      </p:sp>
      <p:sp>
        <p:nvSpPr>
          <p:cNvPr id="30" name="Date Placeholder 29"/>
          <p:cNvSpPr>
            <a:spLocks noGrp="1"/>
          </p:cNvSpPr>
          <p:nvPr>
            <p:ph type="dt" sz="half" idx="10"/>
          </p:nvPr>
        </p:nvSpPr>
        <p:spPr/>
        <p:txBody>
          <a:bodyPr/>
          <a:lstStyle/>
          <a:p>
            <a:fld id="{B1881FA1-A003-4653-8D47-667E308476BA}" type="datetimeFigureOut">
              <a:rPr lang="nb-NO" smtClean="0"/>
              <a:t>29.10.2012</a:t>
            </a:fld>
            <a:endParaRPr lang="nb-NO"/>
          </a:p>
        </p:txBody>
      </p:sp>
      <p:sp>
        <p:nvSpPr>
          <p:cNvPr id="19" name="Footer Placeholder 18"/>
          <p:cNvSpPr>
            <a:spLocks noGrp="1"/>
          </p:cNvSpPr>
          <p:nvPr>
            <p:ph type="ftr" sz="quarter" idx="11"/>
          </p:nvPr>
        </p:nvSpPr>
        <p:spPr/>
        <p:txBody>
          <a:bodyPr/>
          <a:lstStyle/>
          <a:p>
            <a:endParaRPr lang="nb-NO"/>
          </a:p>
        </p:txBody>
      </p:sp>
      <p:sp>
        <p:nvSpPr>
          <p:cNvPr id="27" name="Slide Number Placeholder 26"/>
          <p:cNvSpPr>
            <a:spLocks noGrp="1"/>
          </p:cNvSpPr>
          <p:nvPr>
            <p:ph type="sldNum" sz="quarter" idx="12"/>
          </p:nvPr>
        </p:nvSpPr>
        <p:spPr/>
        <p:txBody>
          <a:bodyPr/>
          <a:lstStyle/>
          <a:p>
            <a:fld id="{74614C88-6F98-4D3B-8CAF-FCE861682653}" type="slidenum">
              <a:rPr lang="nb-NO" smtClean="0"/>
              <a:t>‹#›</a:t>
            </a:fld>
            <a:endParaRPr lang="nb-NO"/>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nb-NO" smtClean="0"/>
              <a:t>Klikk for å redigere tittelstil</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Date Placeholder 3"/>
          <p:cNvSpPr>
            <a:spLocks noGrp="1"/>
          </p:cNvSpPr>
          <p:nvPr>
            <p:ph type="dt" sz="half" idx="10"/>
          </p:nvPr>
        </p:nvSpPr>
        <p:spPr/>
        <p:txBody>
          <a:bodyPr/>
          <a:lstStyle/>
          <a:p>
            <a:fld id="{B1881FA1-A003-4653-8D47-667E308476BA}" type="datetimeFigureOut">
              <a:rPr lang="nb-NO" smtClean="0"/>
              <a:t>29.10.2012</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74614C88-6F98-4D3B-8CAF-FCE861682653}" type="slidenum">
              <a:rPr lang="nb-NO" smtClean="0"/>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nb-NO" smtClean="0"/>
              <a:t>Klikk for å redigere tittelstil</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Date Placeholder 3"/>
          <p:cNvSpPr>
            <a:spLocks noGrp="1"/>
          </p:cNvSpPr>
          <p:nvPr>
            <p:ph type="dt" sz="half" idx="10"/>
          </p:nvPr>
        </p:nvSpPr>
        <p:spPr/>
        <p:txBody>
          <a:bodyPr/>
          <a:lstStyle/>
          <a:p>
            <a:fld id="{B1881FA1-A003-4653-8D47-667E308476BA}" type="datetimeFigureOut">
              <a:rPr lang="nb-NO" smtClean="0"/>
              <a:t>29.10.2012</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74614C88-6F98-4D3B-8CAF-FCE861682653}" type="slidenum">
              <a:rPr lang="nb-NO" smtClean="0"/>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nb-NO" smtClean="0"/>
              <a:t>Klikk for å redigere tittelstil</a:t>
            </a:r>
            <a:endParaRPr kumimoji="0" lang="en-US"/>
          </a:p>
        </p:txBody>
      </p:sp>
      <p:sp>
        <p:nvSpPr>
          <p:cNvPr id="3" name="Content Placeholder 2"/>
          <p:cNvSpPr>
            <a:spLocks noGrp="1"/>
          </p:cNvSpPr>
          <p:nvPr>
            <p:ph idx="1"/>
          </p:nvPr>
        </p:nvSpPr>
        <p:spPr/>
        <p:txBody>
          <a:bodyPr/>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Date Placeholder 3"/>
          <p:cNvSpPr>
            <a:spLocks noGrp="1"/>
          </p:cNvSpPr>
          <p:nvPr>
            <p:ph type="dt" sz="half" idx="10"/>
          </p:nvPr>
        </p:nvSpPr>
        <p:spPr/>
        <p:txBody>
          <a:bodyPr/>
          <a:lstStyle/>
          <a:p>
            <a:fld id="{B1881FA1-A003-4653-8D47-667E308476BA}" type="datetimeFigureOut">
              <a:rPr lang="nb-NO" smtClean="0"/>
              <a:t>29.10.2012</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74614C88-6F98-4D3B-8CAF-FCE861682653}" type="slidenum">
              <a:rPr lang="nb-NO" smtClean="0"/>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nb-NO" smtClean="0"/>
              <a:t>Klikk for å redigere tittelstil</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b-NO" smtClean="0"/>
              <a:t>Klikk for å redigere tekststiler i malen</a:t>
            </a:r>
          </a:p>
        </p:txBody>
      </p:sp>
      <p:sp>
        <p:nvSpPr>
          <p:cNvPr id="4" name="Date Placeholder 3"/>
          <p:cNvSpPr>
            <a:spLocks noGrp="1"/>
          </p:cNvSpPr>
          <p:nvPr>
            <p:ph type="dt" sz="half" idx="10"/>
          </p:nvPr>
        </p:nvSpPr>
        <p:spPr/>
        <p:txBody>
          <a:bodyPr/>
          <a:lstStyle/>
          <a:p>
            <a:fld id="{B1881FA1-A003-4653-8D47-667E308476BA}" type="datetimeFigureOut">
              <a:rPr lang="nb-NO" smtClean="0"/>
              <a:t>29.10.2012</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74614C88-6F98-4D3B-8CAF-FCE861682653}" type="slidenum">
              <a:rPr lang="nb-NO" smtClean="0"/>
              <a:t>‹#›</a:t>
            </a:fld>
            <a:endParaRPr lang="nb-N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nb-NO" smtClean="0"/>
              <a:t>Klikk for å redigere tittelstil</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5" name="Date Placeholder 4"/>
          <p:cNvSpPr>
            <a:spLocks noGrp="1"/>
          </p:cNvSpPr>
          <p:nvPr>
            <p:ph type="dt" sz="half" idx="10"/>
          </p:nvPr>
        </p:nvSpPr>
        <p:spPr/>
        <p:txBody>
          <a:bodyPr/>
          <a:lstStyle/>
          <a:p>
            <a:fld id="{B1881FA1-A003-4653-8D47-667E308476BA}" type="datetimeFigureOut">
              <a:rPr lang="nb-NO" smtClean="0"/>
              <a:t>29.10.2012</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74614C88-6F98-4D3B-8CAF-FCE861682653}" type="slidenum">
              <a:rPr lang="nb-NO" smtClean="0"/>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nb-NO" smtClean="0"/>
              <a:t>Klikk for å redigere tittelstil</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b-NO" smtClean="0"/>
              <a:t>Klikk for å redigere tekststiler i malen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b-NO" smtClean="0"/>
              <a:t>Klikk for å redigere tekststiler i malen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7" name="Date Placeholder 6"/>
          <p:cNvSpPr>
            <a:spLocks noGrp="1"/>
          </p:cNvSpPr>
          <p:nvPr>
            <p:ph type="dt" sz="half" idx="10"/>
          </p:nvPr>
        </p:nvSpPr>
        <p:spPr/>
        <p:txBody>
          <a:bodyPr/>
          <a:lstStyle/>
          <a:p>
            <a:fld id="{B1881FA1-A003-4653-8D47-667E308476BA}" type="datetimeFigureOut">
              <a:rPr lang="nb-NO" smtClean="0"/>
              <a:t>29.10.2012</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74614C88-6F98-4D3B-8CAF-FCE861682653}" type="slidenum">
              <a:rPr lang="nb-NO" smtClean="0"/>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nb-NO" smtClean="0"/>
              <a:t>Klikk for å redigere tittelstil</a:t>
            </a:r>
            <a:endParaRPr kumimoji="0" lang="en-US"/>
          </a:p>
        </p:txBody>
      </p:sp>
      <p:sp>
        <p:nvSpPr>
          <p:cNvPr id="3" name="Date Placeholder 2"/>
          <p:cNvSpPr>
            <a:spLocks noGrp="1"/>
          </p:cNvSpPr>
          <p:nvPr>
            <p:ph type="dt" sz="half" idx="10"/>
          </p:nvPr>
        </p:nvSpPr>
        <p:spPr/>
        <p:txBody>
          <a:bodyPr/>
          <a:lstStyle/>
          <a:p>
            <a:fld id="{B1881FA1-A003-4653-8D47-667E308476BA}" type="datetimeFigureOut">
              <a:rPr lang="nb-NO" smtClean="0"/>
              <a:t>29.10.2012</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74614C88-6F98-4D3B-8CAF-FCE861682653}" type="slidenum">
              <a:rPr lang="nb-NO" smtClean="0"/>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881FA1-A003-4653-8D47-667E308476BA}" type="datetimeFigureOut">
              <a:rPr lang="nb-NO" smtClean="0"/>
              <a:t>29.10.2012</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74614C88-6F98-4D3B-8CAF-FCE861682653}" type="slidenum">
              <a:rPr lang="nb-NO" smtClean="0"/>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nb-NO" smtClean="0"/>
              <a:t>Klikk for å redigere tittelstil</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nb-NO" smtClean="0"/>
              <a:t>Klikk for å redigere tekststiler i malen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5" name="Date Placeholder 4"/>
          <p:cNvSpPr>
            <a:spLocks noGrp="1"/>
          </p:cNvSpPr>
          <p:nvPr>
            <p:ph type="dt" sz="half" idx="10"/>
          </p:nvPr>
        </p:nvSpPr>
        <p:spPr/>
        <p:txBody>
          <a:bodyPr/>
          <a:lstStyle/>
          <a:p>
            <a:fld id="{B1881FA1-A003-4653-8D47-667E308476BA}" type="datetimeFigureOut">
              <a:rPr lang="nb-NO" smtClean="0"/>
              <a:t>29.10.2012</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74614C88-6F98-4D3B-8CAF-FCE861682653}" type="slidenum">
              <a:rPr lang="nb-NO" smtClean="0"/>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e med tekst">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nb-NO" smtClean="0"/>
              <a:t>Klikk for å redigere tittelstil</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nb-NO" smtClean="0"/>
              <a:t>Klikk for å redigere tekststiler i malen</a:t>
            </a:r>
          </a:p>
        </p:txBody>
      </p:sp>
      <p:sp>
        <p:nvSpPr>
          <p:cNvPr id="5" name="Date Placeholder 4"/>
          <p:cNvSpPr>
            <a:spLocks noGrp="1"/>
          </p:cNvSpPr>
          <p:nvPr>
            <p:ph type="dt" sz="half" idx="10"/>
          </p:nvPr>
        </p:nvSpPr>
        <p:spPr/>
        <p:txBody>
          <a:bodyPr/>
          <a:lstStyle/>
          <a:p>
            <a:fld id="{B1881FA1-A003-4653-8D47-667E308476BA}" type="datetimeFigureOut">
              <a:rPr lang="nb-NO" smtClean="0"/>
              <a:t>29.10.2012</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a:xfrm>
            <a:off x="8077200" y="6356350"/>
            <a:ext cx="609600" cy="365125"/>
          </a:xfrm>
        </p:spPr>
        <p:txBody>
          <a:bodyPr/>
          <a:lstStyle/>
          <a:p>
            <a:fld id="{74614C88-6F98-4D3B-8CAF-FCE861682653}" type="slidenum">
              <a:rPr lang="nb-NO" smtClean="0"/>
              <a:t>‹#›</a:t>
            </a:fld>
            <a:endParaRPr lang="nb-NO"/>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nb-NO" smtClean="0"/>
              <a:t>Klikk ikonet for å legge til et bilde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nb-NO" smtClean="0"/>
              <a:t>Klikk for å redigere tittelstil</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nb-NO" smtClean="0"/>
              <a:t>Klikk for å redigere tekststiler i malen</a:t>
            </a:r>
          </a:p>
          <a:p>
            <a:pPr lvl="1" eaLnBrk="1" latinLnBrk="0" hangingPunct="1"/>
            <a:r>
              <a:rPr kumimoji="0" lang="nb-NO" smtClean="0"/>
              <a:t>Andre nivå</a:t>
            </a:r>
          </a:p>
          <a:p>
            <a:pPr lvl="2" eaLnBrk="1" latinLnBrk="0" hangingPunct="1"/>
            <a:r>
              <a:rPr kumimoji="0" lang="nb-NO" smtClean="0"/>
              <a:t>Tredje nivå</a:t>
            </a:r>
          </a:p>
          <a:p>
            <a:pPr lvl="3" eaLnBrk="1" latinLnBrk="0" hangingPunct="1"/>
            <a:r>
              <a:rPr kumimoji="0" lang="nb-NO" smtClean="0"/>
              <a:t>Fjerde nivå</a:t>
            </a:r>
          </a:p>
          <a:p>
            <a:pPr lvl="4" eaLnBrk="1" latinLnBrk="0" hangingPunct="1"/>
            <a:r>
              <a:rPr kumimoji="0" lang="nb-NO" smtClean="0"/>
              <a:t>Femte nivå</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1881FA1-A003-4653-8D47-667E308476BA}" type="datetimeFigureOut">
              <a:rPr lang="nb-NO" smtClean="0"/>
              <a:t>29.10.2012</a:t>
            </a:fld>
            <a:endParaRPr lang="nb-NO"/>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nb-NO"/>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4614C88-6F98-4D3B-8CAF-FCE861682653}" type="slidenum">
              <a:rPr lang="nb-NO" smtClean="0"/>
              <a:t>‹#›</a:t>
            </a:fld>
            <a:endParaRPr lang="nb-NO"/>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ktangel 3"/>
          <p:cNvSpPr/>
          <p:nvPr/>
        </p:nvSpPr>
        <p:spPr>
          <a:xfrm>
            <a:off x="179512" y="116632"/>
            <a:ext cx="8712967" cy="6524863"/>
          </a:xfrm>
          <a:prstGeom prst="rect">
            <a:avLst/>
          </a:prstGeom>
        </p:spPr>
        <p:txBody>
          <a:bodyPr wrap="square">
            <a:spAutoFit/>
          </a:bodyPr>
          <a:lstStyle/>
          <a:p>
            <a:r>
              <a:rPr lang="nb-NO" sz="3200" b="1" dirty="0">
                <a:solidFill>
                  <a:srgbClr val="FF0000"/>
                </a:solidFill>
              </a:rPr>
              <a:t>Motspill A</a:t>
            </a:r>
          </a:p>
          <a:p>
            <a:r>
              <a:rPr lang="nb-NO" dirty="0"/>
              <a:t> </a:t>
            </a:r>
          </a:p>
          <a:p>
            <a:r>
              <a:rPr lang="nb-NO" dirty="0"/>
              <a:t>Meldingene går:		V			Ø</a:t>
            </a:r>
          </a:p>
          <a:p>
            <a:r>
              <a:rPr lang="nb-NO" dirty="0"/>
              <a:t>			1 </a:t>
            </a:r>
            <a:r>
              <a:rPr lang="nb-NO" dirty="0" err="1"/>
              <a:t>Hj</a:t>
            </a:r>
            <a:r>
              <a:rPr lang="nb-NO" dirty="0"/>
              <a:t>			2 ru</a:t>
            </a:r>
          </a:p>
          <a:p>
            <a:r>
              <a:rPr lang="nb-NO" dirty="0"/>
              <a:t>			2 </a:t>
            </a:r>
            <a:r>
              <a:rPr lang="nb-NO" dirty="0" err="1"/>
              <a:t>hj</a:t>
            </a:r>
            <a:r>
              <a:rPr lang="nb-NO" dirty="0"/>
              <a:t>			4 </a:t>
            </a:r>
            <a:r>
              <a:rPr lang="nb-NO" dirty="0" err="1"/>
              <a:t>hj</a:t>
            </a:r>
            <a:endParaRPr lang="nb-NO" dirty="0"/>
          </a:p>
          <a:p>
            <a:r>
              <a:rPr lang="nb-NO" dirty="0"/>
              <a:t>			Pass</a:t>
            </a:r>
          </a:p>
          <a:p>
            <a:r>
              <a:rPr lang="nb-NO" dirty="0"/>
              <a:t> </a:t>
            </a:r>
          </a:p>
          <a:p>
            <a:r>
              <a:rPr lang="nb-NO" dirty="0"/>
              <a:t>Makker spiller ut spar ti, og du ser følgende</a:t>
            </a:r>
            <a:r>
              <a:rPr lang="nb-NO" dirty="0" smtClean="0"/>
              <a:t>:</a:t>
            </a:r>
            <a:r>
              <a:rPr lang="nb-NO" sz="2000" dirty="0"/>
              <a:t>			E D</a:t>
            </a:r>
          </a:p>
          <a:p>
            <a:r>
              <a:rPr lang="nb-NO" sz="2000" dirty="0"/>
              <a:t>							9 8 7</a:t>
            </a:r>
          </a:p>
          <a:p>
            <a:r>
              <a:rPr lang="nb-NO" sz="2000" dirty="0"/>
              <a:t>							K D </a:t>
            </a:r>
            <a:r>
              <a:rPr lang="nb-NO" sz="2000" dirty="0" err="1"/>
              <a:t>Kn</a:t>
            </a:r>
            <a:r>
              <a:rPr lang="nb-NO" sz="2000" dirty="0"/>
              <a:t> 10 9</a:t>
            </a:r>
          </a:p>
          <a:p>
            <a:r>
              <a:rPr lang="nb-NO" sz="2000" dirty="0"/>
              <a:t>							D 7 6</a:t>
            </a:r>
          </a:p>
          <a:p>
            <a:r>
              <a:rPr lang="nb-NO" sz="2000" dirty="0"/>
              <a:t>				</a:t>
            </a:r>
            <a:r>
              <a:rPr lang="nb-NO" sz="2000" dirty="0" err="1"/>
              <a:t>Kn</a:t>
            </a:r>
            <a:r>
              <a:rPr lang="nb-NO" sz="2000" dirty="0"/>
              <a:t> 7 6 5</a:t>
            </a:r>
          </a:p>
          <a:p>
            <a:r>
              <a:rPr lang="nb-NO" sz="2000" dirty="0"/>
              <a:t>				6 5</a:t>
            </a:r>
          </a:p>
          <a:p>
            <a:r>
              <a:rPr lang="nb-NO" sz="2000" dirty="0"/>
              <a:t>				E 6 5</a:t>
            </a:r>
          </a:p>
          <a:p>
            <a:r>
              <a:rPr lang="nb-NO" sz="2000" dirty="0"/>
              <a:t>				K </a:t>
            </a:r>
            <a:r>
              <a:rPr lang="nb-NO" sz="2000" dirty="0" err="1"/>
              <a:t>Kn</a:t>
            </a:r>
            <a:r>
              <a:rPr lang="nb-NO" sz="2000" dirty="0"/>
              <a:t> 3 </a:t>
            </a:r>
            <a:r>
              <a:rPr lang="nb-NO" sz="2000" dirty="0" smtClean="0"/>
              <a:t>2</a:t>
            </a:r>
          </a:p>
          <a:p>
            <a:endParaRPr lang="nb-NO" sz="2000" dirty="0"/>
          </a:p>
          <a:p>
            <a:r>
              <a:rPr lang="nb-NO" sz="2000" dirty="0"/>
              <a:t>Bordets dame tar det første stikket, og  deretter trumfer spilleren to ganger ess og konge, makker følger med treeren og fireren. Spiller trekker så ruter fire til bordets tier, og makker følger med toeren. Du stikker med esset, og hva vet du om spillerens </a:t>
            </a:r>
            <a:r>
              <a:rPr lang="nb-NO" sz="2000" dirty="0" smtClean="0"/>
              <a:t>kort?</a:t>
            </a:r>
          </a:p>
          <a:p>
            <a:endParaRPr lang="nb-NO" dirty="0"/>
          </a:p>
        </p:txBody>
      </p:sp>
    </p:spTree>
    <p:extLst>
      <p:ext uri="{BB962C8B-B14F-4D97-AF65-F5344CB8AC3E}">
        <p14:creationId xmlns:p14="http://schemas.microsoft.com/office/powerpoint/2010/main" val="382437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2000"/>
                                        <p:tgtEl>
                                          <p:spTgt spid="4">
                                            <p:txEl>
                                              <p:pRg st="1" end="1"/>
                                            </p:txEl>
                                          </p:spTgt>
                                        </p:tgtEl>
                                      </p:cBhvr>
                                    </p:animEffect>
                                    <p:anim calcmode="lin" valueType="num">
                                      <p:cBhvr>
                                        <p:cTn id="8" dur="2000" fill="hold"/>
                                        <p:tgtEl>
                                          <p:spTgt spid="4">
                                            <p:txEl>
                                              <p:pRg st="1" end="1"/>
                                            </p:txEl>
                                          </p:spTgt>
                                        </p:tgtEl>
                                        <p:attrNameLst>
                                          <p:attrName>ppt_w</p:attrName>
                                        </p:attrNameLst>
                                      </p:cBhvr>
                                      <p:tavLst>
                                        <p:tav tm="0" fmla="#ppt_w*sin(2.5*pi*$)">
                                          <p:val>
                                            <p:fltVal val="0"/>
                                          </p:val>
                                        </p:tav>
                                        <p:tav tm="100000">
                                          <p:val>
                                            <p:fltVal val="1"/>
                                          </p:val>
                                        </p:tav>
                                      </p:tavLst>
                                    </p:anim>
                                    <p:anim calcmode="lin" valueType="num">
                                      <p:cBhvr>
                                        <p:cTn id="9" dur="2000" fill="hold"/>
                                        <p:tgtEl>
                                          <p:spTgt spid="4">
                                            <p:txEl>
                                              <p:pRg st="1" end="1"/>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2000"/>
                                        <p:tgtEl>
                                          <p:spTgt spid="4">
                                            <p:txEl>
                                              <p:pRg st="2" end="2"/>
                                            </p:txEl>
                                          </p:spTgt>
                                        </p:tgtEl>
                                      </p:cBhvr>
                                    </p:animEffect>
                                    <p:anim calcmode="lin" valueType="num">
                                      <p:cBhvr>
                                        <p:cTn id="13" dur="2000" fill="hold"/>
                                        <p:tgtEl>
                                          <p:spTgt spid="4">
                                            <p:txEl>
                                              <p:pRg st="2" end="2"/>
                                            </p:txEl>
                                          </p:spTgt>
                                        </p:tgtEl>
                                        <p:attrNameLst>
                                          <p:attrName>ppt_w</p:attrName>
                                        </p:attrNameLst>
                                      </p:cBhvr>
                                      <p:tavLst>
                                        <p:tav tm="0" fmla="#ppt_w*sin(2.5*pi*$)">
                                          <p:val>
                                            <p:fltVal val="0"/>
                                          </p:val>
                                        </p:tav>
                                        <p:tav tm="100000">
                                          <p:val>
                                            <p:fltVal val="1"/>
                                          </p:val>
                                        </p:tav>
                                      </p:tavLst>
                                    </p:anim>
                                    <p:anim calcmode="lin" valueType="num">
                                      <p:cBhvr>
                                        <p:cTn id="14" dur="2000" fill="hold"/>
                                        <p:tgtEl>
                                          <p:spTgt spid="4">
                                            <p:txEl>
                                              <p:pRg st="2" end="2"/>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2000"/>
                                        <p:tgtEl>
                                          <p:spTgt spid="4">
                                            <p:txEl>
                                              <p:pRg st="3" end="3"/>
                                            </p:txEl>
                                          </p:spTgt>
                                        </p:tgtEl>
                                      </p:cBhvr>
                                    </p:animEffect>
                                    <p:anim calcmode="lin" valueType="num">
                                      <p:cBhvr>
                                        <p:cTn id="18" dur="2000" fill="hold"/>
                                        <p:tgtEl>
                                          <p:spTgt spid="4">
                                            <p:txEl>
                                              <p:pRg st="3" end="3"/>
                                            </p:txEl>
                                          </p:spTgt>
                                        </p:tgtEl>
                                        <p:attrNameLst>
                                          <p:attrName>ppt_w</p:attrName>
                                        </p:attrNameLst>
                                      </p:cBhvr>
                                      <p:tavLst>
                                        <p:tav tm="0" fmla="#ppt_w*sin(2.5*pi*$)">
                                          <p:val>
                                            <p:fltVal val="0"/>
                                          </p:val>
                                        </p:tav>
                                        <p:tav tm="100000">
                                          <p:val>
                                            <p:fltVal val="1"/>
                                          </p:val>
                                        </p:tav>
                                      </p:tavLst>
                                    </p:anim>
                                    <p:anim calcmode="lin" valueType="num">
                                      <p:cBhvr>
                                        <p:cTn id="19" dur="2000" fill="hold"/>
                                        <p:tgtEl>
                                          <p:spTgt spid="4">
                                            <p:txEl>
                                              <p:pRg st="3" end="3"/>
                                            </p:txEl>
                                          </p:spTgt>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2000"/>
                                        <p:tgtEl>
                                          <p:spTgt spid="4">
                                            <p:txEl>
                                              <p:pRg st="4" end="4"/>
                                            </p:txEl>
                                          </p:spTgt>
                                        </p:tgtEl>
                                      </p:cBhvr>
                                    </p:animEffect>
                                    <p:anim calcmode="lin" valueType="num">
                                      <p:cBhvr>
                                        <p:cTn id="23" dur="2000" fill="hold"/>
                                        <p:tgtEl>
                                          <p:spTgt spid="4">
                                            <p:txEl>
                                              <p:pRg st="4" end="4"/>
                                            </p:txEl>
                                          </p:spTgt>
                                        </p:tgtEl>
                                        <p:attrNameLst>
                                          <p:attrName>ppt_w</p:attrName>
                                        </p:attrNameLst>
                                      </p:cBhvr>
                                      <p:tavLst>
                                        <p:tav tm="0" fmla="#ppt_w*sin(2.5*pi*$)">
                                          <p:val>
                                            <p:fltVal val="0"/>
                                          </p:val>
                                        </p:tav>
                                        <p:tav tm="100000">
                                          <p:val>
                                            <p:fltVal val="1"/>
                                          </p:val>
                                        </p:tav>
                                      </p:tavLst>
                                    </p:anim>
                                    <p:anim calcmode="lin" valueType="num">
                                      <p:cBhvr>
                                        <p:cTn id="24" dur="2000" fill="hold"/>
                                        <p:tgtEl>
                                          <p:spTgt spid="4">
                                            <p:txEl>
                                              <p:pRg st="4" end="4"/>
                                            </p:txEl>
                                          </p:spTgt>
                                        </p:tgtEl>
                                        <p:attrNameLst>
                                          <p:attrName>ppt_h</p:attrName>
                                        </p:attrNameLst>
                                      </p:cBhvr>
                                      <p:tavLst>
                                        <p:tav tm="0">
                                          <p:val>
                                            <p:strVal val="#ppt_h"/>
                                          </p:val>
                                        </p:tav>
                                        <p:tav tm="100000">
                                          <p:val>
                                            <p:strVal val="#ppt_h"/>
                                          </p:val>
                                        </p:tav>
                                      </p:tavLst>
                                    </p:anim>
                                  </p:childTnLst>
                                </p:cTn>
                              </p:par>
                              <p:par>
                                <p:cTn id="25" presetID="45" presetClass="entr" presetSubtype="0"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2000"/>
                                        <p:tgtEl>
                                          <p:spTgt spid="4">
                                            <p:txEl>
                                              <p:pRg st="5" end="5"/>
                                            </p:txEl>
                                          </p:spTgt>
                                        </p:tgtEl>
                                      </p:cBhvr>
                                    </p:animEffect>
                                    <p:anim calcmode="lin" valueType="num">
                                      <p:cBhvr>
                                        <p:cTn id="28" dur="2000" fill="hold"/>
                                        <p:tgtEl>
                                          <p:spTgt spid="4">
                                            <p:txEl>
                                              <p:pRg st="5" end="5"/>
                                            </p:txEl>
                                          </p:spTgt>
                                        </p:tgtEl>
                                        <p:attrNameLst>
                                          <p:attrName>ppt_w</p:attrName>
                                        </p:attrNameLst>
                                      </p:cBhvr>
                                      <p:tavLst>
                                        <p:tav tm="0" fmla="#ppt_w*sin(2.5*pi*$)">
                                          <p:val>
                                            <p:fltVal val="0"/>
                                          </p:val>
                                        </p:tav>
                                        <p:tav tm="100000">
                                          <p:val>
                                            <p:fltVal val="1"/>
                                          </p:val>
                                        </p:tav>
                                      </p:tavLst>
                                    </p:anim>
                                    <p:anim calcmode="lin" valueType="num">
                                      <p:cBhvr>
                                        <p:cTn id="29" dur="2000" fill="hold"/>
                                        <p:tgtEl>
                                          <p:spTgt spid="4">
                                            <p:txEl>
                                              <p:pRg st="5" end="5"/>
                                            </p:txEl>
                                          </p:spTgt>
                                        </p:tgtEl>
                                        <p:attrNameLst>
                                          <p:attrName>ppt_h</p:attrName>
                                        </p:attrNameLst>
                                      </p:cBhvr>
                                      <p:tavLst>
                                        <p:tav tm="0">
                                          <p:val>
                                            <p:strVal val="#ppt_h"/>
                                          </p:val>
                                        </p:tav>
                                        <p:tav tm="100000">
                                          <p:val>
                                            <p:strVal val="#ppt_h"/>
                                          </p:val>
                                        </p:tav>
                                      </p:tavLst>
                                    </p:anim>
                                  </p:childTnLst>
                                </p:cTn>
                              </p:par>
                              <p:par>
                                <p:cTn id="30" presetID="45" presetClass="entr" presetSubtype="0" fill="hold" nodeType="with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fade">
                                      <p:cBhvr>
                                        <p:cTn id="32" dur="2000"/>
                                        <p:tgtEl>
                                          <p:spTgt spid="4">
                                            <p:txEl>
                                              <p:pRg st="6" end="6"/>
                                            </p:txEl>
                                          </p:spTgt>
                                        </p:tgtEl>
                                      </p:cBhvr>
                                    </p:animEffect>
                                    <p:anim calcmode="lin" valueType="num">
                                      <p:cBhvr>
                                        <p:cTn id="33" dur="2000" fill="hold"/>
                                        <p:tgtEl>
                                          <p:spTgt spid="4">
                                            <p:txEl>
                                              <p:pRg st="6" end="6"/>
                                            </p:txEl>
                                          </p:spTgt>
                                        </p:tgtEl>
                                        <p:attrNameLst>
                                          <p:attrName>ppt_w</p:attrName>
                                        </p:attrNameLst>
                                      </p:cBhvr>
                                      <p:tavLst>
                                        <p:tav tm="0" fmla="#ppt_w*sin(2.5*pi*$)">
                                          <p:val>
                                            <p:fltVal val="0"/>
                                          </p:val>
                                        </p:tav>
                                        <p:tav tm="100000">
                                          <p:val>
                                            <p:fltVal val="1"/>
                                          </p:val>
                                        </p:tav>
                                      </p:tavLst>
                                    </p:anim>
                                    <p:anim calcmode="lin" valueType="num">
                                      <p:cBhvr>
                                        <p:cTn id="34" dur="2000" fill="hold"/>
                                        <p:tgtEl>
                                          <p:spTgt spid="4">
                                            <p:txEl>
                                              <p:pRg st="6" end="6"/>
                                            </p:txEl>
                                          </p:spTgt>
                                        </p:tgtEl>
                                        <p:attrNameLst>
                                          <p:attrName>ppt_h</p:attrName>
                                        </p:attrNameLst>
                                      </p:cBhvr>
                                      <p:tavLst>
                                        <p:tav tm="0">
                                          <p:val>
                                            <p:strVal val="#ppt_h"/>
                                          </p:val>
                                        </p:tav>
                                        <p:tav tm="100000">
                                          <p:val>
                                            <p:strVal val="#ppt_h"/>
                                          </p:val>
                                        </p:tav>
                                      </p:tavLst>
                                    </p:anim>
                                  </p:childTnLst>
                                </p:cTn>
                              </p:par>
                              <p:par>
                                <p:cTn id="35" presetID="21" presetClass="entr" presetSubtype="1" fill="hold" grpId="0" nodeType="withEffect">
                                  <p:stCondLst>
                                    <p:cond delay="0"/>
                                  </p:stCondLst>
                                  <p:childTnLst>
                                    <p:set>
                                      <p:cBhvr>
                                        <p:cTn id="36" dur="1" fill="hold">
                                          <p:stCondLst>
                                            <p:cond delay="0"/>
                                          </p:stCondLst>
                                        </p:cTn>
                                        <p:tgtEl>
                                          <p:spTgt spid="4">
                                            <p:txEl>
                                              <p:pRg st="1" end="1"/>
                                            </p:txEl>
                                          </p:spTgt>
                                        </p:tgtEl>
                                        <p:attrNameLst>
                                          <p:attrName>style.visibility</p:attrName>
                                        </p:attrNameLst>
                                      </p:cBhvr>
                                      <p:to>
                                        <p:strVal val="visible"/>
                                      </p:to>
                                    </p:set>
                                    <p:animEffect transition="in" filter="wheel(1)">
                                      <p:cBhvr>
                                        <p:cTn id="37" dur="2000"/>
                                        <p:tgtEl>
                                          <p:spTgt spid="4">
                                            <p:txEl>
                                              <p:pRg st="1" end="1"/>
                                            </p:txEl>
                                          </p:spTgt>
                                        </p:tgtEl>
                                      </p:cBhvr>
                                    </p:animEffect>
                                  </p:childTnLst>
                                </p:cTn>
                              </p:par>
                              <p:par>
                                <p:cTn id="38" presetID="21" presetClass="entr" presetSubtype="1" fill="hold" grpId="0" nodeType="withEffect">
                                  <p:stCondLst>
                                    <p:cond delay="0"/>
                                  </p:stCondLst>
                                  <p:childTnLst>
                                    <p:set>
                                      <p:cBhvr>
                                        <p:cTn id="39" dur="1" fill="hold">
                                          <p:stCondLst>
                                            <p:cond delay="0"/>
                                          </p:stCondLst>
                                        </p:cTn>
                                        <p:tgtEl>
                                          <p:spTgt spid="4">
                                            <p:txEl>
                                              <p:pRg st="2" end="2"/>
                                            </p:txEl>
                                          </p:spTgt>
                                        </p:tgtEl>
                                        <p:attrNameLst>
                                          <p:attrName>style.visibility</p:attrName>
                                        </p:attrNameLst>
                                      </p:cBhvr>
                                      <p:to>
                                        <p:strVal val="visible"/>
                                      </p:to>
                                    </p:set>
                                    <p:animEffect transition="in" filter="wheel(1)">
                                      <p:cBhvr>
                                        <p:cTn id="40" dur="2000"/>
                                        <p:tgtEl>
                                          <p:spTgt spid="4">
                                            <p:txEl>
                                              <p:pRg st="2" end="2"/>
                                            </p:txEl>
                                          </p:spTgt>
                                        </p:tgtEl>
                                      </p:cBhvr>
                                    </p:animEffect>
                                  </p:childTnLst>
                                </p:cTn>
                              </p:par>
                              <p:par>
                                <p:cTn id="41" presetID="21" presetClass="entr" presetSubtype="1" fill="hold" grpId="0" nodeType="with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animEffect transition="in" filter="wheel(1)">
                                      <p:cBhvr>
                                        <p:cTn id="43" dur="2000"/>
                                        <p:tgtEl>
                                          <p:spTgt spid="4">
                                            <p:txEl>
                                              <p:pRg st="3" end="3"/>
                                            </p:txEl>
                                          </p:spTgt>
                                        </p:tgtEl>
                                      </p:cBhvr>
                                    </p:animEffect>
                                  </p:childTnLst>
                                </p:cTn>
                              </p:par>
                              <p:par>
                                <p:cTn id="44" presetID="21" presetClass="entr" presetSubtype="1" fill="hold" grpId="0" nodeType="withEffect">
                                  <p:stCondLst>
                                    <p:cond delay="0"/>
                                  </p:stCondLst>
                                  <p:childTnLst>
                                    <p:set>
                                      <p:cBhvr>
                                        <p:cTn id="45" dur="1" fill="hold">
                                          <p:stCondLst>
                                            <p:cond delay="0"/>
                                          </p:stCondLst>
                                        </p:cTn>
                                        <p:tgtEl>
                                          <p:spTgt spid="4">
                                            <p:txEl>
                                              <p:pRg st="4" end="4"/>
                                            </p:txEl>
                                          </p:spTgt>
                                        </p:tgtEl>
                                        <p:attrNameLst>
                                          <p:attrName>style.visibility</p:attrName>
                                        </p:attrNameLst>
                                      </p:cBhvr>
                                      <p:to>
                                        <p:strVal val="visible"/>
                                      </p:to>
                                    </p:set>
                                    <p:animEffect transition="in" filter="wheel(1)">
                                      <p:cBhvr>
                                        <p:cTn id="46" dur="2000"/>
                                        <p:tgtEl>
                                          <p:spTgt spid="4">
                                            <p:txEl>
                                              <p:pRg st="4" end="4"/>
                                            </p:txEl>
                                          </p:spTgt>
                                        </p:tgtEl>
                                      </p:cBhvr>
                                    </p:animEffect>
                                  </p:childTnLst>
                                </p:cTn>
                              </p:par>
                              <p:par>
                                <p:cTn id="47" presetID="21" presetClass="entr" presetSubtype="1" fill="hold" grpId="0" nodeType="withEffect">
                                  <p:stCondLst>
                                    <p:cond delay="0"/>
                                  </p:stCondLst>
                                  <p:childTnLst>
                                    <p:set>
                                      <p:cBhvr>
                                        <p:cTn id="48" dur="1" fill="hold">
                                          <p:stCondLst>
                                            <p:cond delay="0"/>
                                          </p:stCondLst>
                                        </p:cTn>
                                        <p:tgtEl>
                                          <p:spTgt spid="4">
                                            <p:txEl>
                                              <p:pRg st="5" end="5"/>
                                            </p:txEl>
                                          </p:spTgt>
                                        </p:tgtEl>
                                        <p:attrNameLst>
                                          <p:attrName>style.visibility</p:attrName>
                                        </p:attrNameLst>
                                      </p:cBhvr>
                                      <p:to>
                                        <p:strVal val="visible"/>
                                      </p:to>
                                    </p:set>
                                    <p:animEffect transition="in" filter="wheel(1)">
                                      <p:cBhvr>
                                        <p:cTn id="49" dur="2000"/>
                                        <p:tgtEl>
                                          <p:spTgt spid="4">
                                            <p:txEl>
                                              <p:pRg st="5" end="5"/>
                                            </p:txEl>
                                          </p:spTgt>
                                        </p:tgtEl>
                                      </p:cBhvr>
                                    </p:animEffect>
                                  </p:childTnLst>
                                </p:cTn>
                              </p:par>
                              <p:par>
                                <p:cTn id="50" presetID="21" presetClass="entr" presetSubtype="1" fill="hold" grpId="0" nodeType="withEffect">
                                  <p:stCondLst>
                                    <p:cond delay="0"/>
                                  </p:stCondLst>
                                  <p:childTnLst>
                                    <p:set>
                                      <p:cBhvr>
                                        <p:cTn id="51" dur="1" fill="hold">
                                          <p:stCondLst>
                                            <p:cond delay="0"/>
                                          </p:stCondLst>
                                        </p:cTn>
                                        <p:tgtEl>
                                          <p:spTgt spid="4">
                                            <p:txEl>
                                              <p:pRg st="6" end="6"/>
                                            </p:txEl>
                                          </p:spTgt>
                                        </p:tgtEl>
                                        <p:attrNameLst>
                                          <p:attrName>style.visibility</p:attrName>
                                        </p:attrNameLst>
                                      </p:cBhvr>
                                      <p:to>
                                        <p:strVal val="visible"/>
                                      </p:to>
                                    </p:set>
                                    <p:animEffect transition="in" filter="wheel(1)">
                                      <p:cBhvr>
                                        <p:cTn id="52" dur="2000"/>
                                        <p:tgtEl>
                                          <p:spTgt spid="4">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grpId="0" nodeType="clickEffect">
                                  <p:stCondLst>
                                    <p:cond delay="0"/>
                                  </p:stCondLst>
                                  <p:childTnLst>
                                    <p:set>
                                      <p:cBhvr>
                                        <p:cTn id="56" dur="1" fill="hold">
                                          <p:stCondLst>
                                            <p:cond delay="0"/>
                                          </p:stCondLst>
                                        </p:cTn>
                                        <p:tgtEl>
                                          <p:spTgt spid="4">
                                            <p:txEl>
                                              <p:pRg st="7" end="7"/>
                                            </p:txEl>
                                          </p:spTgt>
                                        </p:tgtEl>
                                        <p:attrNameLst>
                                          <p:attrName>style.visibility</p:attrName>
                                        </p:attrNameLst>
                                      </p:cBhvr>
                                      <p:to>
                                        <p:strVal val="visible"/>
                                      </p:to>
                                    </p:set>
                                    <p:animEffect transition="in" filter="wheel(1)">
                                      <p:cBhvr>
                                        <p:cTn id="57" dur="2000"/>
                                        <p:tgtEl>
                                          <p:spTgt spid="4">
                                            <p:txEl>
                                              <p:pRg st="7" end="7"/>
                                            </p:txEl>
                                          </p:spTgt>
                                        </p:tgtEl>
                                      </p:cBhvr>
                                    </p:animEffect>
                                  </p:childTnLst>
                                </p:cTn>
                              </p:par>
                              <p:par>
                                <p:cTn id="58" presetID="21" presetClass="entr" presetSubtype="1" fill="hold" grpId="0" nodeType="withEffect">
                                  <p:stCondLst>
                                    <p:cond delay="0"/>
                                  </p:stCondLst>
                                  <p:childTnLst>
                                    <p:set>
                                      <p:cBhvr>
                                        <p:cTn id="59" dur="1" fill="hold">
                                          <p:stCondLst>
                                            <p:cond delay="0"/>
                                          </p:stCondLst>
                                        </p:cTn>
                                        <p:tgtEl>
                                          <p:spTgt spid="4">
                                            <p:txEl>
                                              <p:pRg st="8" end="8"/>
                                            </p:txEl>
                                          </p:spTgt>
                                        </p:tgtEl>
                                        <p:attrNameLst>
                                          <p:attrName>style.visibility</p:attrName>
                                        </p:attrNameLst>
                                      </p:cBhvr>
                                      <p:to>
                                        <p:strVal val="visible"/>
                                      </p:to>
                                    </p:set>
                                    <p:animEffect transition="in" filter="wheel(1)">
                                      <p:cBhvr>
                                        <p:cTn id="60" dur="2000"/>
                                        <p:tgtEl>
                                          <p:spTgt spid="4">
                                            <p:txEl>
                                              <p:pRg st="8" end="8"/>
                                            </p:txEl>
                                          </p:spTgt>
                                        </p:tgtEl>
                                      </p:cBhvr>
                                    </p:animEffect>
                                  </p:childTnLst>
                                </p:cTn>
                              </p:par>
                              <p:par>
                                <p:cTn id="61" presetID="21" presetClass="entr" presetSubtype="1" fill="hold" grpId="0" nodeType="withEffect">
                                  <p:stCondLst>
                                    <p:cond delay="0"/>
                                  </p:stCondLst>
                                  <p:childTnLst>
                                    <p:set>
                                      <p:cBhvr>
                                        <p:cTn id="62" dur="1" fill="hold">
                                          <p:stCondLst>
                                            <p:cond delay="0"/>
                                          </p:stCondLst>
                                        </p:cTn>
                                        <p:tgtEl>
                                          <p:spTgt spid="4">
                                            <p:txEl>
                                              <p:pRg st="9" end="9"/>
                                            </p:txEl>
                                          </p:spTgt>
                                        </p:tgtEl>
                                        <p:attrNameLst>
                                          <p:attrName>style.visibility</p:attrName>
                                        </p:attrNameLst>
                                      </p:cBhvr>
                                      <p:to>
                                        <p:strVal val="visible"/>
                                      </p:to>
                                    </p:set>
                                    <p:animEffect transition="in" filter="wheel(1)">
                                      <p:cBhvr>
                                        <p:cTn id="63" dur="2000"/>
                                        <p:tgtEl>
                                          <p:spTgt spid="4">
                                            <p:txEl>
                                              <p:pRg st="9" end="9"/>
                                            </p:txEl>
                                          </p:spTgt>
                                        </p:tgtEl>
                                      </p:cBhvr>
                                    </p:animEffect>
                                  </p:childTnLst>
                                </p:cTn>
                              </p:par>
                              <p:par>
                                <p:cTn id="64" presetID="21" presetClass="entr" presetSubtype="1" fill="hold" grpId="0" nodeType="withEffect">
                                  <p:stCondLst>
                                    <p:cond delay="0"/>
                                  </p:stCondLst>
                                  <p:childTnLst>
                                    <p:set>
                                      <p:cBhvr>
                                        <p:cTn id="65" dur="1" fill="hold">
                                          <p:stCondLst>
                                            <p:cond delay="0"/>
                                          </p:stCondLst>
                                        </p:cTn>
                                        <p:tgtEl>
                                          <p:spTgt spid="4">
                                            <p:txEl>
                                              <p:pRg st="10" end="10"/>
                                            </p:txEl>
                                          </p:spTgt>
                                        </p:tgtEl>
                                        <p:attrNameLst>
                                          <p:attrName>style.visibility</p:attrName>
                                        </p:attrNameLst>
                                      </p:cBhvr>
                                      <p:to>
                                        <p:strVal val="visible"/>
                                      </p:to>
                                    </p:set>
                                    <p:animEffect transition="in" filter="wheel(1)">
                                      <p:cBhvr>
                                        <p:cTn id="66" dur="2000"/>
                                        <p:tgtEl>
                                          <p:spTgt spid="4">
                                            <p:txEl>
                                              <p:pRg st="10" end="10"/>
                                            </p:txEl>
                                          </p:spTgt>
                                        </p:tgtEl>
                                      </p:cBhvr>
                                    </p:animEffect>
                                  </p:childTnLst>
                                </p:cTn>
                              </p:par>
                              <p:par>
                                <p:cTn id="67" presetID="21" presetClass="entr" presetSubtype="1" fill="hold" grpId="0" nodeType="withEffect">
                                  <p:stCondLst>
                                    <p:cond delay="0"/>
                                  </p:stCondLst>
                                  <p:childTnLst>
                                    <p:set>
                                      <p:cBhvr>
                                        <p:cTn id="68" dur="1" fill="hold">
                                          <p:stCondLst>
                                            <p:cond delay="0"/>
                                          </p:stCondLst>
                                        </p:cTn>
                                        <p:tgtEl>
                                          <p:spTgt spid="4">
                                            <p:txEl>
                                              <p:pRg st="11" end="11"/>
                                            </p:txEl>
                                          </p:spTgt>
                                        </p:tgtEl>
                                        <p:attrNameLst>
                                          <p:attrName>style.visibility</p:attrName>
                                        </p:attrNameLst>
                                      </p:cBhvr>
                                      <p:to>
                                        <p:strVal val="visible"/>
                                      </p:to>
                                    </p:set>
                                    <p:animEffect transition="in" filter="wheel(1)">
                                      <p:cBhvr>
                                        <p:cTn id="69" dur="2000"/>
                                        <p:tgtEl>
                                          <p:spTgt spid="4">
                                            <p:txEl>
                                              <p:pRg st="11" end="11"/>
                                            </p:txEl>
                                          </p:spTgt>
                                        </p:tgtEl>
                                      </p:cBhvr>
                                    </p:animEffect>
                                  </p:childTnLst>
                                </p:cTn>
                              </p:par>
                              <p:par>
                                <p:cTn id="70" presetID="21" presetClass="entr" presetSubtype="1" fill="hold" grpId="0" nodeType="withEffect">
                                  <p:stCondLst>
                                    <p:cond delay="0"/>
                                  </p:stCondLst>
                                  <p:childTnLst>
                                    <p:set>
                                      <p:cBhvr>
                                        <p:cTn id="71" dur="1" fill="hold">
                                          <p:stCondLst>
                                            <p:cond delay="0"/>
                                          </p:stCondLst>
                                        </p:cTn>
                                        <p:tgtEl>
                                          <p:spTgt spid="4">
                                            <p:txEl>
                                              <p:pRg st="12" end="12"/>
                                            </p:txEl>
                                          </p:spTgt>
                                        </p:tgtEl>
                                        <p:attrNameLst>
                                          <p:attrName>style.visibility</p:attrName>
                                        </p:attrNameLst>
                                      </p:cBhvr>
                                      <p:to>
                                        <p:strVal val="visible"/>
                                      </p:to>
                                    </p:set>
                                    <p:animEffect transition="in" filter="wheel(1)">
                                      <p:cBhvr>
                                        <p:cTn id="72" dur="2000"/>
                                        <p:tgtEl>
                                          <p:spTgt spid="4">
                                            <p:txEl>
                                              <p:pRg st="12" end="12"/>
                                            </p:txEl>
                                          </p:spTgt>
                                        </p:tgtEl>
                                      </p:cBhvr>
                                    </p:animEffect>
                                  </p:childTnLst>
                                </p:cTn>
                              </p:par>
                              <p:par>
                                <p:cTn id="73" presetID="21" presetClass="entr" presetSubtype="1" fill="hold" grpId="0" nodeType="withEffect">
                                  <p:stCondLst>
                                    <p:cond delay="0"/>
                                  </p:stCondLst>
                                  <p:childTnLst>
                                    <p:set>
                                      <p:cBhvr>
                                        <p:cTn id="74" dur="1" fill="hold">
                                          <p:stCondLst>
                                            <p:cond delay="0"/>
                                          </p:stCondLst>
                                        </p:cTn>
                                        <p:tgtEl>
                                          <p:spTgt spid="4">
                                            <p:txEl>
                                              <p:pRg st="13" end="13"/>
                                            </p:txEl>
                                          </p:spTgt>
                                        </p:tgtEl>
                                        <p:attrNameLst>
                                          <p:attrName>style.visibility</p:attrName>
                                        </p:attrNameLst>
                                      </p:cBhvr>
                                      <p:to>
                                        <p:strVal val="visible"/>
                                      </p:to>
                                    </p:set>
                                    <p:animEffect transition="in" filter="wheel(1)">
                                      <p:cBhvr>
                                        <p:cTn id="75" dur="2000"/>
                                        <p:tgtEl>
                                          <p:spTgt spid="4">
                                            <p:txEl>
                                              <p:pRg st="13" end="13"/>
                                            </p:txEl>
                                          </p:spTgt>
                                        </p:tgtEl>
                                      </p:cBhvr>
                                    </p:animEffect>
                                  </p:childTnLst>
                                </p:cTn>
                              </p:par>
                              <p:par>
                                <p:cTn id="76" presetID="21" presetClass="entr" presetSubtype="1" fill="hold" grpId="0" nodeType="withEffect">
                                  <p:stCondLst>
                                    <p:cond delay="0"/>
                                  </p:stCondLst>
                                  <p:childTnLst>
                                    <p:set>
                                      <p:cBhvr>
                                        <p:cTn id="77" dur="1" fill="hold">
                                          <p:stCondLst>
                                            <p:cond delay="0"/>
                                          </p:stCondLst>
                                        </p:cTn>
                                        <p:tgtEl>
                                          <p:spTgt spid="4">
                                            <p:txEl>
                                              <p:pRg st="14" end="14"/>
                                            </p:txEl>
                                          </p:spTgt>
                                        </p:tgtEl>
                                        <p:attrNameLst>
                                          <p:attrName>style.visibility</p:attrName>
                                        </p:attrNameLst>
                                      </p:cBhvr>
                                      <p:to>
                                        <p:strVal val="visible"/>
                                      </p:to>
                                    </p:set>
                                    <p:animEffect transition="in" filter="wheel(1)">
                                      <p:cBhvr>
                                        <p:cTn id="78" dur="2000"/>
                                        <p:tgtEl>
                                          <p:spTgt spid="4">
                                            <p:txEl>
                                              <p:pRg st="14" end="14"/>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26" presetClass="entr" presetSubtype="0" fill="hold" nodeType="clickEffect">
                                  <p:stCondLst>
                                    <p:cond delay="0"/>
                                  </p:stCondLst>
                                  <p:childTnLst>
                                    <p:set>
                                      <p:cBhvr>
                                        <p:cTn id="82" dur="1" fill="hold">
                                          <p:stCondLst>
                                            <p:cond delay="0"/>
                                          </p:stCondLst>
                                        </p:cTn>
                                        <p:tgtEl>
                                          <p:spTgt spid="4">
                                            <p:txEl>
                                              <p:pRg st="16" end="16"/>
                                            </p:txEl>
                                          </p:spTgt>
                                        </p:tgtEl>
                                        <p:attrNameLst>
                                          <p:attrName>style.visibility</p:attrName>
                                        </p:attrNameLst>
                                      </p:cBhvr>
                                      <p:to>
                                        <p:strVal val="visible"/>
                                      </p:to>
                                    </p:set>
                                    <p:animEffect transition="in" filter="wipe(down)">
                                      <p:cBhvr>
                                        <p:cTn id="83" dur="580">
                                          <p:stCondLst>
                                            <p:cond delay="0"/>
                                          </p:stCondLst>
                                        </p:cTn>
                                        <p:tgtEl>
                                          <p:spTgt spid="4">
                                            <p:txEl>
                                              <p:pRg st="16" end="16"/>
                                            </p:txEl>
                                          </p:spTgt>
                                        </p:tgtEl>
                                      </p:cBhvr>
                                    </p:animEffect>
                                    <p:anim calcmode="lin" valueType="num">
                                      <p:cBhvr>
                                        <p:cTn id="84" dur="1822" tmFilter="0,0; 0.14,0.36; 0.43,0.73; 0.71,0.91; 1.0,1.0">
                                          <p:stCondLst>
                                            <p:cond delay="0"/>
                                          </p:stCondLst>
                                        </p:cTn>
                                        <p:tgtEl>
                                          <p:spTgt spid="4">
                                            <p:txEl>
                                              <p:pRg st="16" end="16"/>
                                            </p:txEl>
                                          </p:spTgt>
                                        </p:tgtEl>
                                        <p:attrNameLst>
                                          <p:attrName>ppt_x</p:attrName>
                                        </p:attrNameLst>
                                      </p:cBhvr>
                                      <p:tavLst>
                                        <p:tav tm="0">
                                          <p:val>
                                            <p:strVal val="#ppt_x-0.25"/>
                                          </p:val>
                                        </p:tav>
                                        <p:tav tm="100000">
                                          <p:val>
                                            <p:strVal val="#ppt_x"/>
                                          </p:val>
                                        </p:tav>
                                      </p:tavLst>
                                    </p:anim>
                                    <p:anim calcmode="lin" valueType="num">
                                      <p:cBhvr>
                                        <p:cTn id="85" dur="664" tmFilter="0.0,0.0; 0.25,0.07; 0.50,0.2; 0.75,0.467; 1.0,1.0">
                                          <p:stCondLst>
                                            <p:cond delay="0"/>
                                          </p:stCondLst>
                                        </p:cTn>
                                        <p:tgtEl>
                                          <p:spTgt spid="4">
                                            <p:txEl>
                                              <p:pRg st="16" end="16"/>
                                            </p:txEl>
                                          </p:spTgt>
                                        </p:tgtEl>
                                        <p:attrNameLst>
                                          <p:attrName>ppt_y</p:attrName>
                                        </p:attrNameLst>
                                      </p:cBhvr>
                                      <p:tavLst>
                                        <p:tav tm="0" fmla="#ppt_y-sin(pi*$)/3">
                                          <p:val>
                                            <p:fltVal val="0.5"/>
                                          </p:val>
                                        </p:tav>
                                        <p:tav tm="100000">
                                          <p:val>
                                            <p:fltVal val="1"/>
                                          </p:val>
                                        </p:tav>
                                      </p:tavLst>
                                    </p:anim>
                                    <p:anim calcmode="lin" valueType="num">
                                      <p:cBhvr>
                                        <p:cTn id="86" dur="664" tmFilter="0, 0; 0.125,0.2665; 0.25,0.4; 0.375,0.465; 0.5,0.5;  0.625,0.535; 0.75,0.6; 0.875,0.7335; 1,1">
                                          <p:stCondLst>
                                            <p:cond delay="664"/>
                                          </p:stCondLst>
                                        </p:cTn>
                                        <p:tgtEl>
                                          <p:spTgt spid="4">
                                            <p:txEl>
                                              <p:pRg st="16" end="16"/>
                                            </p:txEl>
                                          </p:spTgt>
                                        </p:tgtEl>
                                        <p:attrNameLst>
                                          <p:attrName>ppt_y</p:attrName>
                                        </p:attrNameLst>
                                      </p:cBhvr>
                                      <p:tavLst>
                                        <p:tav tm="0" fmla="#ppt_y-sin(pi*$)/9">
                                          <p:val>
                                            <p:fltVal val="0"/>
                                          </p:val>
                                        </p:tav>
                                        <p:tav tm="100000">
                                          <p:val>
                                            <p:fltVal val="1"/>
                                          </p:val>
                                        </p:tav>
                                      </p:tavLst>
                                    </p:anim>
                                    <p:anim calcmode="lin" valueType="num">
                                      <p:cBhvr>
                                        <p:cTn id="87" dur="332" tmFilter="0, 0; 0.125,0.2665; 0.25,0.4; 0.375,0.465; 0.5,0.5;  0.625,0.535; 0.75,0.6; 0.875,0.7335; 1,1">
                                          <p:stCondLst>
                                            <p:cond delay="1324"/>
                                          </p:stCondLst>
                                        </p:cTn>
                                        <p:tgtEl>
                                          <p:spTgt spid="4">
                                            <p:txEl>
                                              <p:pRg st="16" end="16"/>
                                            </p:txEl>
                                          </p:spTgt>
                                        </p:tgtEl>
                                        <p:attrNameLst>
                                          <p:attrName>ppt_y</p:attrName>
                                        </p:attrNameLst>
                                      </p:cBhvr>
                                      <p:tavLst>
                                        <p:tav tm="0" fmla="#ppt_y-sin(pi*$)/27">
                                          <p:val>
                                            <p:fltVal val="0"/>
                                          </p:val>
                                        </p:tav>
                                        <p:tav tm="100000">
                                          <p:val>
                                            <p:fltVal val="1"/>
                                          </p:val>
                                        </p:tav>
                                      </p:tavLst>
                                    </p:anim>
                                    <p:anim calcmode="lin" valueType="num">
                                      <p:cBhvr>
                                        <p:cTn id="88" dur="164" tmFilter="0, 0; 0.125,0.2665; 0.25,0.4; 0.375,0.465; 0.5,0.5;  0.625,0.535; 0.75,0.6; 0.875,0.7335; 1,1">
                                          <p:stCondLst>
                                            <p:cond delay="1656"/>
                                          </p:stCondLst>
                                        </p:cTn>
                                        <p:tgtEl>
                                          <p:spTgt spid="4">
                                            <p:txEl>
                                              <p:pRg st="16" end="16"/>
                                            </p:txEl>
                                          </p:spTgt>
                                        </p:tgtEl>
                                        <p:attrNameLst>
                                          <p:attrName>ppt_y</p:attrName>
                                        </p:attrNameLst>
                                      </p:cBhvr>
                                      <p:tavLst>
                                        <p:tav tm="0" fmla="#ppt_y-sin(pi*$)/81">
                                          <p:val>
                                            <p:fltVal val="0"/>
                                          </p:val>
                                        </p:tav>
                                        <p:tav tm="100000">
                                          <p:val>
                                            <p:fltVal val="1"/>
                                          </p:val>
                                        </p:tav>
                                      </p:tavLst>
                                    </p:anim>
                                    <p:animScale>
                                      <p:cBhvr>
                                        <p:cTn id="89" dur="26">
                                          <p:stCondLst>
                                            <p:cond delay="650"/>
                                          </p:stCondLst>
                                        </p:cTn>
                                        <p:tgtEl>
                                          <p:spTgt spid="4">
                                            <p:txEl>
                                              <p:pRg st="16" end="16"/>
                                            </p:txEl>
                                          </p:spTgt>
                                        </p:tgtEl>
                                      </p:cBhvr>
                                      <p:to x="100000" y="60000"/>
                                    </p:animScale>
                                    <p:animScale>
                                      <p:cBhvr>
                                        <p:cTn id="90" dur="166" decel="50000">
                                          <p:stCondLst>
                                            <p:cond delay="676"/>
                                          </p:stCondLst>
                                        </p:cTn>
                                        <p:tgtEl>
                                          <p:spTgt spid="4">
                                            <p:txEl>
                                              <p:pRg st="16" end="16"/>
                                            </p:txEl>
                                          </p:spTgt>
                                        </p:tgtEl>
                                      </p:cBhvr>
                                      <p:to x="100000" y="100000"/>
                                    </p:animScale>
                                    <p:animScale>
                                      <p:cBhvr>
                                        <p:cTn id="91" dur="26">
                                          <p:stCondLst>
                                            <p:cond delay="1312"/>
                                          </p:stCondLst>
                                        </p:cTn>
                                        <p:tgtEl>
                                          <p:spTgt spid="4">
                                            <p:txEl>
                                              <p:pRg st="16" end="16"/>
                                            </p:txEl>
                                          </p:spTgt>
                                        </p:tgtEl>
                                      </p:cBhvr>
                                      <p:to x="100000" y="80000"/>
                                    </p:animScale>
                                    <p:animScale>
                                      <p:cBhvr>
                                        <p:cTn id="92" dur="166" decel="50000">
                                          <p:stCondLst>
                                            <p:cond delay="1338"/>
                                          </p:stCondLst>
                                        </p:cTn>
                                        <p:tgtEl>
                                          <p:spTgt spid="4">
                                            <p:txEl>
                                              <p:pRg st="16" end="16"/>
                                            </p:txEl>
                                          </p:spTgt>
                                        </p:tgtEl>
                                      </p:cBhvr>
                                      <p:to x="100000" y="100000"/>
                                    </p:animScale>
                                    <p:animScale>
                                      <p:cBhvr>
                                        <p:cTn id="93" dur="26">
                                          <p:stCondLst>
                                            <p:cond delay="1642"/>
                                          </p:stCondLst>
                                        </p:cTn>
                                        <p:tgtEl>
                                          <p:spTgt spid="4">
                                            <p:txEl>
                                              <p:pRg st="16" end="16"/>
                                            </p:txEl>
                                          </p:spTgt>
                                        </p:tgtEl>
                                      </p:cBhvr>
                                      <p:to x="100000" y="90000"/>
                                    </p:animScale>
                                    <p:animScale>
                                      <p:cBhvr>
                                        <p:cTn id="94" dur="166" decel="50000">
                                          <p:stCondLst>
                                            <p:cond delay="1668"/>
                                          </p:stCondLst>
                                        </p:cTn>
                                        <p:tgtEl>
                                          <p:spTgt spid="4">
                                            <p:txEl>
                                              <p:pRg st="16" end="16"/>
                                            </p:txEl>
                                          </p:spTgt>
                                        </p:tgtEl>
                                      </p:cBhvr>
                                      <p:to x="100000" y="100000"/>
                                    </p:animScale>
                                    <p:animScale>
                                      <p:cBhvr>
                                        <p:cTn id="95" dur="26">
                                          <p:stCondLst>
                                            <p:cond delay="1808"/>
                                          </p:stCondLst>
                                        </p:cTn>
                                        <p:tgtEl>
                                          <p:spTgt spid="4">
                                            <p:txEl>
                                              <p:pRg st="16" end="16"/>
                                            </p:txEl>
                                          </p:spTgt>
                                        </p:tgtEl>
                                      </p:cBhvr>
                                      <p:to x="100000" y="95000"/>
                                    </p:animScale>
                                    <p:animScale>
                                      <p:cBhvr>
                                        <p:cTn id="96" dur="166" decel="50000">
                                          <p:stCondLst>
                                            <p:cond delay="1834"/>
                                          </p:stCondLst>
                                        </p:cTn>
                                        <p:tgtEl>
                                          <p:spTgt spid="4">
                                            <p:txEl>
                                              <p:pRg st="16" end="1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allAtOnce"/>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ktangel 3"/>
          <p:cNvSpPr/>
          <p:nvPr/>
        </p:nvSpPr>
        <p:spPr>
          <a:xfrm>
            <a:off x="179512" y="188640"/>
            <a:ext cx="8784976" cy="6555641"/>
          </a:xfrm>
          <a:prstGeom prst="rect">
            <a:avLst/>
          </a:prstGeom>
        </p:spPr>
        <p:txBody>
          <a:bodyPr wrap="square">
            <a:spAutoFit/>
          </a:bodyPr>
          <a:lstStyle/>
          <a:p>
            <a:r>
              <a:rPr lang="nb-NO" sz="2000" dirty="0" smtClean="0"/>
              <a:t>Svar: Han har 6-kort  i hjerter slik at trumfen er ute, og han har to kort i ruter siden makker følger på med toeren og viser et ulikt antall ( 3 )</a:t>
            </a:r>
          </a:p>
          <a:p>
            <a:r>
              <a:rPr lang="nb-NO" sz="2000" dirty="0" smtClean="0"/>
              <a:t>Hva spiller du?</a:t>
            </a:r>
          </a:p>
          <a:p>
            <a:r>
              <a:rPr lang="nb-NO" sz="2000" dirty="0" smtClean="0"/>
              <a:t>Svar: Den eneste sjansen til å få flere stikk og kanskje bete er at makker har kløver ess. Derfor skifter du til liten kløver.</a:t>
            </a:r>
          </a:p>
          <a:p>
            <a:r>
              <a:rPr lang="nb-NO" sz="2000" dirty="0" smtClean="0"/>
              <a:t>Er det noe fare forbundet med det ?</a:t>
            </a:r>
          </a:p>
          <a:p>
            <a:r>
              <a:rPr lang="nb-NO" sz="2000" dirty="0" smtClean="0"/>
              <a:t>Svar: Nei</a:t>
            </a:r>
          </a:p>
          <a:p>
            <a:r>
              <a:rPr lang="nb-NO" sz="2000" dirty="0" smtClean="0"/>
              <a:t>Vests kløver forsvinner i tilfellet på ruter.</a:t>
            </a:r>
          </a:p>
          <a:p>
            <a:r>
              <a:rPr lang="nb-NO" sz="2000" dirty="0" smtClean="0"/>
              <a:t>Alle kortene:			10 9 8 4 2</a:t>
            </a:r>
          </a:p>
          <a:p>
            <a:r>
              <a:rPr lang="nb-NO" sz="2000" dirty="0" smtClean="0"/>
              <a:t>				4 3</a:t>
            </a:r>
          </a:p>
          <a:p>
            <a:r>
              <a:rPr lang="nb-NO" sz="2000" dirty="0" smtClean="0"/>
              <a:t>				8 7 2</a:t>
            </a:r>
          </a:p>
          <a:p>
            <a:r>
              <a:rPr lang="nb-NO" sz="2000" dirty="0" smtClean="0"/>
              <a:t>				E 5 4</a:t>
            </a:r>
          </a:p>
          <a:p>
            <a:r>
              <a:rPr lang="nb-NO" sz="2000" dirty="0" smtClean="0"/>
              <a:t>	K 3					E D</a:t>
            </a:r>
          </a:p>
          <a:p>
            <a:r>
              <a:rPr lang="nb-NO" sz="2000" dirty="0" smtClean="0"/>
              <a:t>	E K D </a:t>
            </a:r>
            <a:r>
              <a:rPr lang="nb-NO" sz="2000" dirty="0" err="1" smtClean="0"/>
              <a:t>Kn</a:t>
            </a:r>
            <a:r>
              <a:rPr lang="nb-NO" sz="2000" dirty="0" smtClean="0"/>
              <a:t> 10 2				9 8 7</a:t>
            </a:r>
          </a:p>
          <a:p>
            <a:r>
              <a:rPr lang="nb-NO" sz="2000" dirty="0" smtClean="0"/>
              <a:t>	4 3					K D </a:t>
            </a:r>
            <a:r>
              <a:rPr lang="nb-NO" sz="2000" dirty="0" err="1" smtClean="0"/>
              <a:t>Kn</a:t>
            </a:r>
            <a:r>
              <a:rPr lang="nb-NO" sz="2000" dirty="0" smtClean="0"/>
              <a:t> 10 9</a:t>
            </a:r>
          </a:p>
          <a:p>
            <a:r>
              <a:rPr lang="nb-NO" sz="2000" dirty="0" smtClean="0"/>
              <a:t>	10 9 8					D 7 6</a:t>
            </a:r>
          </a:p>
          <a:p>
            <a:r>
              <a:rPr lang="nb-NO" sz="2000" dirty="0" smtClean="0"/>
              <a:t>				</a:t>
            </a:r>
            <a:r>
              <a:rPr lang="nb-NO" sz="2000" dirty="0" err="1" smtClean="0"/>
              <a:t>Kn</a:t>
            </a:r>
            <a:r>
              <a:rPr lang="nb-NO" sz="2000" dirty="0" smtClean="0"/>
              <a:t> 7 6 5</a:t>
            </a:r>
          </a:p>
          <a:p>
            <a:r>
              <a:rPr lang="nb-NO" sz="2000" dirty="0" smtClean="0"/>
              <a:t>				6 5</a:t>
            </a:r>
          </a:p>
          <a:p>
            <a:r>
              <a:rPr lang="nb-NO" sz="2000" dirty="0" smtClean="0"/>
              <a:t>				E 6 5</a:t>
            </a:r>
          </a:p>
          <a:p>
            <a:r>
              <a:rPr lang="nb-NO" sz="2000" dirty="0" smtClean="0"/>
              <a:t>				K </a:t>
            </a:r>
            <a:r>
              <a:rPr lang="nb-NO" sz="2000" dirty="0" err="1" smtClean="0"/>
              <a:t>Kn</a:t>
            </a:r>
            <a:r>
              <a:rPr lang="nb-NO" sz="2000" dirty="0" smtClean="0"/>
              <a:t> 3 2</a:t>
            </a:r>
          </a:p>
          <a:p>
            <a:r>
              <a:rPr lang="nb-NO" sz="2000" dirty="0" smtClean="0"/>
              <a:t>Dere tar fire stikk og bet.</a:t>
            </a:r>
            <a:endParaRPr lang="nb-NO" sz="2000" dirty="0"/>
          </a:p>
        </p:txBody>
      </p:sp>
    </p:spTree>
    <p:extLst>
      <p:ext uri="{BB962C8B-B14F-4D97-AF65-F5344CB8AC3E}">
        <p14:creationId xmlns:p14="http://schemas.microsoft.com/office/powerpoint/2010/main" val="2009100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par>
                                <p:cTn id="10" presetID="2" presetClass="entr" presetSubtype="4" fill="hold" grpId="0"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additive="base">
                                        <p:cTn id="12"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 calcmode="lin" valueType="num">
                                      <p:cBhvr additive="base">
                                        <p:cTn id="18"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2" end="2"/>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 calcmode="lin" valueType="num">
                                      <p:cBhvr additive="base">
                                        <p:cTn id="22"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additive="base">
                                        <p:cTn id="28"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4">
                                            <p:txEl>
                                              <p:pRg st="4" end="4"/>
                                            </p:txEl>
                                          </p:spTgt>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 calcmode="lin" valueType="num">
                                      <p:cBhvr additive="base">
                                        <p:cTn id="32"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4">
                                            <p:txEl>
                                              <p:pRg st="6" end="6"/>
                                            </p:txEl>
                                          </p:spTgt>
                                        </p:tgtEl>
                                        <p:attrNameLst>
                                          <p:attrName>style.visibility</p:attrName>
                                        </p:attrNameLst>
                                      </p:cBhvr>
                                      <p:to>
                                        <p:strVal val="visible"/>
                                      </p:to>
                                    </p:set>
                                    <p:anim calcmode="lin" valueType="num">
                                      <p:cBhvr additive="base">
                                        <p:cTn id="38"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4">
                                            <p:txEl>
                                              <p:pRg st="6" end="6"/>
                                            </p:txEl>
                                          </p:spTgt>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 calcmode="lin" valueType="num">
                                      <p:cBhvr additive="base">
                                        <p:cTn id="42"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4">
                                            <p:txEl>
                                              <p:pRg st="7" end="7"/>
                                            </p:txEl>
                                          </p:spTgt>
                                        </p:tgtEl>
                                        <p:attrNameLst>
                                          <p:attrName>ppt_y</p:attrName>
                                        </p:attrNameLst>
                                      </p:cBhvr>
                                      <p:tavLst>
                                        <p:tav tm="0">
                                          <p:val>
                                            <p:strVal val="1+#ppt_h/2"/>
                                          </p:val>
                                        </p:tav>
                                        <p:tav tm="100000">
                                          <p:val>
                                            <p:strVal val="#ppt_y"/>
                                          </p:val>
                                        </p:tav>
                                      </p:tavLst>
                                    </p:anim>
                                  </p:childTnLst>
                                </p:cTn>
                              </p:par>
                              <p:par>
                                <p:cTn id="44" presetID="2" presetClass="entr" presetSubtype="4" fill="hold" grpId="0" nodeType="withEffect">
                                  <p:stCondLst>
                                    <p:cond delay="0"/>
                                  </p:stCondLst>
                                  <p:childTnLst>
                                    <p:set>
                                      <p:cBhvr>
                                        <p:cTn id="45" dur="1" fill="hold">
                                          <p:stCondLst>
                                            <p:cond delay="0"/>
                                          </p:stCondLst>
                                        </p:cTn>
                                        <p:tgtEl>
                                          <p:spTgt spid="4">
                                            <p:txEl>
                                              <p:pRg st="8" end="8"/>
                                            </p:txEl>
                                          </p:spTgt>
                                        </p:tgtEl>
                                        <p:attrNameLst>
                                          <p:attrName>style.visibility</p:attrName>
                                        </p:attrNameLst>
                                      </p:cBhvr>
                                      <p:to>
                                        <p:strVal val="visible"/>
                                      </p:to>
                                    </p:set>
                                    <p:anim calcmode="lin" valueType="num">
                                      <p:cBhvr additive="base">
                                        <p:cTn id="46"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8" presetID="2" presetClass="entr" presetSubtype="4" fill="hold" grpId="0" nodeType="withEffect">
                                  <p:stCondLst>
                                    <p:cond delay="0"/>
                                  </p:stCondLst>
                                  <p:childTnLst>
                                    <p:set>
                                      <p:cBhvr>
                                        <p:cTn id="49" dur="1" fill="hold">
                                          <p:stCondLst>
                                            <p:cond delay="0"/>
                                          </p:stCondLst>
                                        </p:cTn>
                                        <p:tgtEl>
                                          <p:spTgt spid="4">
                                            <p:txEl>
                                              <p:pRg st="9" end="9"/>
                                            </p:txEl>
                                          </p:spTgt>
                                        </p:tgtEl>
                                        <p:attrNameLst>
                                          <p:attrName>style.visibility</p:attrName>
                                        </p:attrNameLst>
                                      </p:cBhvr>
                                      <p:to>
                                        <p:strVal val="visible"/>
                                      </p:to>
                                    </p:set>
                                    <p:anim calcmode="lin" valueType="num">
                                      <p:cBhvr additive="base">
                                        <p:cTn id="50"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4">
                                            <p:txEl>
                                              <p:pRg st="9" end="9"/>
                                            </p:txEl>
                                          </p:spTgt>
                                        </p:tgtEl>
                                        <p:attrNameLst>
                                          <p:attrName>ppt_y</p:attrName>
                                        </p:attrNameLst>
                                      </p:cBhvr>
                                      <p:tavLst>
                                        <p:tav tm="0">
                                          <p:val>
                                            <p:strVal val="1+#ppt_h/2"/>
                                          </p:val>
                                        </p:tav>
                                        <p:tav tm="100000">
                                          <p:val>
                                            <p:strVal val="#ppt_y"/>
                                          </p:val>
                                        </p:tav>
                                      </p:tavLst>
                                    </p:anim>
                                  </p:childTnLst>
                                </p:cTn>
                              </p:par>
                              <p:par>
                                <p:cTn id="52" presetID="2" presetClass="entr" presetSubtype="4" fill="hold" grpId="0" nodeType="withEffect">
                                  <p:stCondLst>
                                    <p:cond delay="0"/>
                                  </p:stCondLst>
                                  <p:childTnLst>
                                    <p:set>
                                      <p:cBhvr>
                                        <p:cTn id="53" dur="1" fill="hold">
                                          <p:stCondLst>
                                            <p:cond delay="0"/>
                                          </p:stCondLst>
                                        </p:cTn>
                                        <p:tgtEl>
                                          <p:spTgt spid="4">
                                            <p:txEl>
                                              <p:pRg st="10" end="10"/>
                                            </p:txEl>
                                          </p:spTgt>
                                        </p:tgtEl>
                                        <p:attrNameLst>
                                          <p:attrName>style.visibility</p:attrName>
                                        </p:attrNameLst>
                                      </p:cBhvr>
                                      <p:to>
                                        <p:strVal val="visible"/>
                                      </p:to>
                                    </p:set>
                                    <p:anim calcmode="lin" valueType="num">
                                      <p:cBhvr additive="base">
                                        <p:cTn id="54"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4">
                                            <p:txEl>
                                              <p:pRg st="10" end="10"/>
                                            </p:txEl>
                                          </p:spTgt>
                                        </p:tgtEl>
                                        <p:attrNameLst>
                                          <p:attrName>ppt_y</p:attrName>
                                        </p:attrNameLst>
                                      </p:cBhvr>
                                      <p:tavLst>
                                        <p:tav tm="0">
                                          <p:val>
                                            <p:strVal val="1+#ppt_h/2"/>
                                          </p:val>
                                        </p:tav>
                                        <p:tav tm="100000">
                                          <p:val>
                                            <p:strVal val="#ppt_y"/>
                                          </p:val>
                                        </p:tav>
                                      </p:tavLst>
                                    </p:anim>
                                  </p:childTnLst>
                                </p:cTn>
                              </p:par>
                              <p:par>
                                <p:cTn id="56" presetID="2" presetClass="entr" presetSubtype="4" fill="hold" grpId="0" nodeType="withEffect">
                                  <p:stCondLst>
                                    <p:cond delay="0"/>
                                  </p:stCondLst>
                                  <p:childTnLst>
                                    <p:set>
                                      <p:cBhvr>
                                        <p:cTn id="57" dur="1" fill="hold">
                                          <p:stCondLst>
                                            <p:cond delay="0"/>
                                          </p:stCondLst>
                                        </p:cTn>
                                        <p:tgtEl>
                                          <p:spTgt spid="4">
                                            <p:txEl>
                                              <p:pRg st="11" end="11"/>
                                            </p:txEl>
                                          </p:spTgt>
                                        </p:tgtEl>
                                        <p:attrNameLst>
                                          <p:attrName>style.visibility</p:attrName>
                                        </p:attrNameLst>
                                      </p:cBhvr>
                                      <p:to>
                                        <p:strVal val="visible"/>
                                      </p:to>
                                    </p:set>
                                    <p:anim calcmode="lin" valueType="num">
                                      <p:cBhvr additive="base">
                                        <p:cTn id="58" dur="500" fill="hold"/>
                                        <p:tgtEl>
                                          <p:spTgt spid="4">
                                            <p:txEl>
                                              <p:pRg st="11" end="11"/>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4">
                                            <p:txEl>
                                              <p:pRg st="11" end="11"/>
                                            </p:txEl>
                                          </p:spTgt>
                                        </p:tgtEl>
                                        <p:attrNameLst>
                                          <p:attrName>ppt_y</p:attrName>
                                        </p:attrNameLst>
                                      </p:cBhvr>
                                      <p:tavLst>
                                        <p:tav tm="0">
                                          <p:val>
                                            <p:strVal val="1+#ppt_h/2"/>
                                          </p:val>
                                        </p:tav>
                                        <p:tav tm="100000">
                                          <p:val>
                                            <p:strVal val="#ppt_y"/>
                                          </p:val>
                                        </p:tav>
                                      </p:tavLst>
                                    </p:anim>
                                  </p:childTnLst>
                                </p:cTn>
                              </p:par>
                              <p:par>
                                <p:cTn id="60" presetID="2" presetClass="entr" presetSubtype="4" fill="hold" grpId="0" nodeType="withEffect">
                                  <p:stCondLst>
                                    <p:cond delay="0"/>
                                  </p:stCondLst>
                                  <p:childTnLst>
                                    <p:set>
                                      <p:cBhvr>
                                        <p:cTn id="61" dur="1" fill="hold">
                                          <p:stCondLst>
                                            <p:cond delay="0"/>
                                          </p:stCondLst>
                                        </p:cTn>
                                        <p:tgtEl>
                                          <p:spTgt spid="4">
                                            <p:txEl>
                                              <p:pRg st="12" end="12"/>
                                            </p:txEl>
                                          </p:spTgt>
                                        </p:tgtEl>
                                        <p:attrNameLst>
                                          <p:attrName>style.visibility</p:attrName>
                                        </p:attrNameLst>
                                      </p:cBhvr>
                                      <p:to>
                                        <p:strVal val="visible"/>
                                      </p:to>
                                    </p:set>
                                    <p:anim calcmode="lin" valueType="num">
                                      <p:cBhvr additive="base">
                                        <p:cTn id="62" dur="500" fill="hold"/>
                                        <p:tgtEl>
                                          <p:spTgt spid="4">
                                            <p:txEl>
                                              <p:pRg st="12" end="12"/>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4">
                                            <p:txEl>
                                              <p:pRg st="12" end="12"/>
                                            </p:txEl>
                                          </p:spTgt>
                                        </p:tgtEl>
                                        <p:attrNameLst>
                                          <p:attrName>ppt_y</p:attrName>
                                        </p:attrNameLst>
                                      </p:cBhvr>
                                      <p:tavLst>
                                        <p:tav tm="0">
                                          <p:val>
                                            <p:strVal val="1+#ppt_h/2"/>
                                          </p:val>
                                        </p:tav>
                                        <p:tav tm="100000">
                                          <p:val>
                                            <p:strVal val="#ppt_y"/>
                                          </p:val>
                                        </p:tav>
                                      </p:tavLst>
                                    </p:anim>
                                  </p:childTnLst>
                                </p:cTn>
                              </p:par>
                              <p:par>
                                <p:cTn id="64" presetID="2" presetClass="entr" presetSubtype="4" fill="hold" grpId="0" nodeType="withEffect">
                                  <p:stCondLst>
                                    <p:cond delay="0"/>
                                  </p:stCondLst>
                                  <p:childTnLst>
                                    <p:set>
                                      <p:cBhvr>
                                        <p:cTn id="65" dur="1" fill="hold">
                                          <p:stCondLst>
                                            <p:cond delay="0"/>
                                          </p:stCondLst>
                                        </p:cTn>
                                        <p:tgtEl>
                                          <p:spTgt spid="4">
                                            <p:txEl>
                                              <p:pRg st="13" end="13"/>
                                            </p:txEl>
                                          </p:spTgt>
                                        </p:tgtEl>
                                        <p:attrNameLst>
                                          <p:attrName>style.visibility</p:attrName>
                                        </p:attrNameLst>
                                      </p:cBhvr>
                                      <p:to>
                                        <p:strVal val="visible"/>
                                      </p:to>
                                    </p:set>
                                    <p:anim calcmode="lin" valueType="num">
                                      <p:cBhvr additive="base">
                                        <p:cTn id="66" dur="500" fill="hold"/>
                                        <p:tgtEl>
                                          <p:spTgt spid="4">
                                            <p:txEl>
                                              <p:pRg st="13" end="13"/>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4">
                                            <p:txEl>
                                              <p:pRg st="13" end="13"/>
                                            </p:txEl>
                                          </p:spTgt>
                                        </p:tgtEl>
                                        <p:attrNameLst>
                                          <p:attrName>ppt_y</p:attrName>
                                        </p:attrNameLst>
                                      </p:cBhvr>
                                      <p:tavLst>
                                        <p:tav tm="0">
                                          <p:val>
                                            <p:strVal val="1+#ppt_h/2"/>
                                          </p:val>
                                        </p:tav>
                                        <p:tav tm="100000">
                                          <p:val>
                                            <p:strVal val="#ppt_y"/>
                                          </p:val>
                                        </p:tav>
                                      </p:tavLst>
                                    </p:anim>
                                  </p:childTnLst>
                                </p:cTn>
                              </p:par>
                              <p:par>
                                <p:cTn id="68" presetID="2" presetClass="entr" presetSubtype="4" fill="hold" grpId="0" nodeType="withEffect">
                                  <p:stCondLst>
                                    <p:cond delay="0"/>
                                  </p:stCondLst>
                                  <p:childTnLst>
                                    <p:set>
                                      <p:cBhvr>
                                        <p:cTn id="69" dur="1" fill="hold">
                                          <p:stCondLst>
                                            <p:cond delay="0"/>
                                          </p:stCondLst>
                                        </p:cTn>
                                        <p:tgtEl>
                                          <p:spTgt spid="4">
                                            <p:txEl>
                                              <p:pRg st="14" end="14"/>
                                            </p:txEl>
                                          </p:spTgt>
                                        </p:tgtEl>
                                        <p:attrNameLst>
                                          <p:attrName>style.visibility</p:attrName>
                                        </p:attrNameLst>
                                      </p:cBhvr>
                                      <p:to>
                                        <p:strVal val="visible"/>
                                      </p:to>
                                    </p:set>
                                    <p:anim calcmode="lin" valueType="num">
                                      <p:cBhvr additive="base">
                                        <p:cTn id="70" dur="500" fill="hold"/>
                                        <p:tgtEl>
                                          <p:spTgt spid="4">
                                            <p:txEl>
                                              <p:pRg st="14" end="14"/>
                                            </p:txEl>
                                          </p:spTgt>
                                        </p:tgtEl>
                                        <p:attrNameLst>
                                          <p:attrName>ppt_x</p:attrName>
                                        </p:attrNameLst>
                                      </p:cBhvr>
                                      <p:tavLst>
                                        <p:tav tm="0">
                                          <p:val>
                                            <p:strVal val="#ppt_x"/>
                                          </p:val>
                                        </p:tav>
                                        <p:tav tm="100000">
                                          <p:val>
                                            <p:strVal val="#ppt_x"/>
                                          </p:val>
                                        </p:tav>
                                      </p:tavLst>
                                    </p:anim>
                                    <p:anim calcmode="lin" valueType="num">
                                      <p:cBhvr additive="base">
                                        <p:cTn id="71" dur="500" fill="hold"/>
                                        <p:tgtEl>
                                          <p:spTgt spid="4">
                                            <p:txEl>
                                              <p:pRg st="14" end="14"/>
                                            </p:txEl>
                                          </p:spTgt>
                                        </p:tgtEl>
                                        <p:attrNameLst>
                                          <p:attrName>ppt_y</p:attrName>
                                        </p:attrNameLst>
                                      </p:cBhvr>
                                      <p:tavLst>
                                        <p:tav tm="0">
                                          <p:val>
                                            <p:strVal val="1+#ppt_h/2"/>
                                          </p:val>
                                        </p:tav>
                                        <p:tav tm="100000">
                                          <p:val>
                                            <p:strVal val="#ppt_y"/>
                                          </p:val>
                                        </p:tav>
                                      </p:tavLst>
                                    </p:anim>
                                  </p:childTnLst>
                                </p:cTn>
                              </p:par>
                              <p:par>
                                <p:cTn id="72" presetID="2" presetClass="entr" presetSubtype="4" fill="hold" grpId="0" nodeType="withEffect">
                                  <p:stCondLst>
                                    <p:cond delay="0"/>
                                  </p:stCondLst>
                                  <p:childTnLst>
                                    <p:set>
                                      <p:cBhvr>
                                        <p:cTn id="73" dur="1" fill="hold">
                                          <p:stCondLst>
                                            <p:cond delay="0"/>
                                          </p:stCondLst>
                                        </p:cTn>
                                        <p:tgtEl>
                                          <p:spTgt spid="4">
                                            <p:txEl>
                                              <p:pRg st="15" end="15"/>
                                            </p:txEl>
                                          </p:spTgt>
                                        </p:tgtEl>
                                        <p:attrNameLst>
                                          <p:attrName>style.visibility</p:attrName>
                                        </p:attrNameLst>
                                      </p:cBhvr>
                                      <p:to>
                                        <p:strVal val="visible"/>
                                      </p:to>
                                    </p:set>
                                    <p:anim calcmode="lin" valueType="num">
                                      <p:cBhvr additive="base">
                                        <p:cTn id="74" dur="500" fill="hold"/>
                                        <p:tgtEl>
                                          <p:spTgt spid="4">
                                            <p:txEl>
                                              <p:pRg st="15" end="15"/>
                                            </p:txEl>
                                          </p:spTgt>
                                        </p:tgtEl>
                                        <p:attrNameLst>
                                          <p:attrName>ppt_x</p:attrName>
                                        </p:attrNameLst>
                                      </p:cBhvr>
                                      <p:tavLst>
                                        <p:tav tm="0">
                                          <p:val>
                                            <p:strVal val="#ppt_x"/>
                                          </p:val>
                                        </p:tav>
                                        <p:tav tm="100000">
                                          <p:val>
                                            <p:strVal val="#ppt_x"/>
                                          </p:val>
                                        </p:tav>
                                      </p:tavLst>
                                    </p:anim>
                                    <p:anim calcmode="lin" valueType="num">
                                      <p:cBhvr additive="base">
                                        <p:cTn id="75" dur="500" fill="hold"/>
                                        <p:tgtEl>
                                          <p:spTgt spid="4">
                                            <p:txEl>
                                              <p:pRg st="15" end="15"/>
                                            </p:txEl>
                                          </p:spTgt>
                                        </p:tgtEl>
                                        <p:attrNameLst>
                                          <p:attrName>ppt_y</p:attrName>
                                        </p:attrNameLst>
                                      </p:cBhvr>
                                      <p:tavLst>
                                        <p:tav tm="0">
                                          <p:val>
                                            <p:strVal val="1+#ppt_h/2"/>
                                          </p:val>
                                        </p:tav>
                                        <p:tav tm="100000">
                                          <p:val>
                                            <p:strVal val="#ppt_y"/>
                                          </p:val>
                                        </p:tav>
                                      </p:tavLst>
                                    </p:anim>
                                  </p:childTnLst>
                                </p:cTn>
                              </p:par>
                              <p:par>
                                <p:cTn id="76" presetID="2" presetClass="entr" presetSubtype="4" fill="hold" grpId="0" nodeType="withEffect">
                                  <p:stCondLst>
                                    <p:cond delay="0"/>
                                  </p:stCondLst>
                                  <p:childTnLst>
                                    <p:set>
                                      <p:cBhvr>
                                        <p:cTn id="77" dur="1" fill="hold">
                                          <p:stCondLst>
                                            <p:cond delay="0"/>
                                          </p:stCondLst>
                                        </p:cTn>
                                        <p:tgtEl>
                                          <p:spTgt spid="4">
                                            <p:txEl>
                                              <p:pRg st="16" end="16"/>
                                            </p:txEl>
                                          </p:spTgt>
                                        </p:tgtEl>
                                        <p:attrNameLst>
                                          <p:attrName>style.visibility</p:attrName>
                                        </p:attrNameLst>
                                      </p:cBhvr>
                                      <p:to>
                                        <p:strVal val="visible"/>
                                      </p:to>
                                    </p:set>
                                    <p:anim calcmode="lin" valueType="num">
                                      <p:cBhvr additive="base">
                                        <p:cTn id="78" dur="500" fill="hold"/>
                                        <p:tgtEl>
                                          <p:spTgt spid="4">
                                            <p:txEl>
                                              <p:pRg st="16" end="16"/>
                                            </p:txEl>
                                          </p:spTgt>
                                        </p:tgtEl>
                                        <p:attrNameLst>
                                          <p:attrName>ppt_x</p:attrName>
                                        </p:attrNameLst>
                                      </p:cBhvr>
                                      <p:tavLst>
                                        <p:tav tm="0">
                                          <p:val>
                                            <p:strVal val="#ppt_x"/>
                                          </p:val>
                                        </p:tav>
                                        <p:tav tm="100000">
                                          <p:val>
                                            <p:strVal val="#ppt_x"/>
                                          </p:val>
                                        </p:tav>
                                      </p:tavLst>
                                    </p:anim>
                                    <p:anim calcmode="lin" valueType="num">
                                      <p:cBhvr additive="base">
                                        <p:cTn id="79" dur="500" fill="hold"/>
                                        <p:tgtEl>
                                          <p:spTgt spid="4">
                                            <p:txEl>
                                              <p:pRg st="16" end="16"/>
                                            </p:txEl>
                                          </p:spTgt>
                                        </p:tgtEl>
                                        <p:attrNameLst>
                                          <p:attrName>ppt_y</p:attrName>
                                        </p:attrNameLst>
                                      </p:cBhvr>
                                      <p:tavLst>
                                        <p:tav tm="0">
                                          <p:val>
                                            <p:strVal val="1+#ppt_h/2"/>
                                          </p:val>
                                        </p:tav>
                                        <p:tav tm="100000">
                                          <p:val>
                                            <p:strVal val="#ppt_y"/>
                                          </p:val>
                                        </p:tav>
                                      </p:tavLst>
                                    </p:anim>
                                  </p:childTnLst>
                                </p:cTn>
                              </p:par>
                              <p:par>
                                <p:cTn id="80" presetID="2" presetClass="entr" presetSubtype="4" fill="hold" grpId="0" nodeType="withEffect">
                                  <p:stCondLst>
                                    <p:cond delay="0"/>
                                  </p:stCondLst>
                                  <p:childTnLst>
                                    <p:set>
                                      <p:cBhvr>
                                        <p:cTn id="81" dur="1" fill="hold">
                                          <p:stCondLst>
                                            <p:cond delay="0"/>
                                          </p:stCondLst>
                                        </p:cTn>
                                        <p:tgtEl>
                                          <p:spTgt spid="4">
                                            <p:txEl>
                                              <p:pRg st="17" end="17"/>
                                            </p:txEl>
                                          </p:spTgt>
                                        </p:tgtEl>
                                        <p:attrNameLst>
                                          <p:attrName>style.visibility</p:attrName>
                                        </p:attrNameLst>
                                      </p:cBhvr>
                                      <p:to>
                                        <p:strVal val="visible"/>
                                      </p:to>
                                    </p:set>
                                    <p:anim calcmode="lin" valueType="num">
                                      <p:cBhvr additive="base">
                                        <p:cTn id="82" dur="500" fill="hold"/>
                                        <p:tgtEl>
                                          <p:spTgt spid="4">
                                            <p:txEl>
                                              <p:pRg st="17" end="17"/>
                                            </p:txEl>
                                          </p:spTgt>
                                        </p:tgtEl>
                                        <p:attrNameLst>
                                          <p:attrName>ppt_x</p:attrName>
                                        </p:attrNameLst>
                                      </p:cBhvr>
                                      <p:tavLst>
                                        <p:tav tm="0">
                                          <p:val>
                                            <p:strVal val="#ppt_x"/>
                                          </p:val>
                                        </p:tav>
                                        <p:tav tm="100000">
                                          <p:val>
                                            <p:strVal val="#ppt_x"/>
                                          </p:val>
                                        </p:tav>
                                      </p:tavLst>
                                    </p:anim>
                                    <p:anim calcmode="lin" valueType="num">
                                      <p:cBhvr additive="base">
                                        <p:cTn id="83" dur="500" fill="hold"/>
                                        <p:tgtEl>
                                          <p:spTgt spid="4">
                                            <p:txEl>
                                              <p:pRg st="17" end="17"/>
                                            </p:txEl>
                                          </p:spTgt>
                                        </p:tgtEl>
                                        <p:attrNameLst>
                                          <p:attrName>ppt_y</p:attrName>
                                        </p:attrNameLst>
                                      </p:cBhvr>
                                      <p:tavLst>
                                        <p:tav tm="0">
                                          <p:val>
                                            <p:strVal val="1+#ppt_h/2"/>
                                          </p:val>
                                        </p:tav>
                                        <p:tav tm="100000">
                                          <p:val>
                                            <p:strVal val="#ppt_y"/>
                                          </p:val>
                                        </p:tav>
                                      </p:tavLst>
                                    </p:anim>
                                  </p:childTnLst>
                                </p:cTn>
                              </p:par>
                              <p:par>
                                <p:cTn id="84" presetID="2" presetClass="entr" presetSubtype="4" fill="hold" grpId="0" nodeType="withEffect">
                                  <p:stCondLst>
                                    <p:cond delay="0"/>
                                  </p:stCondLst>
                                  <p:childTnLst>
                                    <p:set>
                                      <p:cBhvr>
                                        <p:cTn id="85" dur="1" fill="hold">
                                          <p:stCondLst>
                                            <p:cond delay="0"/>
                                          </p:stCondLst>
                                        </p:cTn>
                                        <p:tgtEl>
                                          <p:spTgt spid="4">
                                            <p:txEl>
                                              <p:pRg st="18" end="18"/>
                                            </p:txEl>
                                          </p:spTgt>
                                        </p:tgtEl>
                                        <p:attrNameLst>
                                          <p:attrName>style.visibility</p:attrName>
                                        </p:attrNameLst>
                                      </p:cBhvr>
                                      <p:to>
                                        <p:strVal val="visible"/>
                                      </p:to>
                                    </p:set>
                                    <p:anim calcmode="lin" valueType="num">
                                      <p:cBhvr additive="base">
                                        <p:cTn id="86" dur="500" fill="hold"/>
                                        <p:tgtEl>
                                          <p:spTgt spid="4">
                                            <p:txEl>
                                              <p:pRg st="18" end="18"/>
                                            </p:txEl>
                                          </p:spTgt>
                                        </p:tgtEl>
                                        <p:attrNameLst>
                                          <p:attrName>ppt_x</p:attrName>
                                        </p:attrNameLst>
                                      </p:cBhvr>
                                      <p:tavLst>
                                        <p:tav tm="0">
                                          <p:val>
                                            <p:strVal val="#ppt_x"/>
                                          </p:val>
                                        </p:tav>
                                        <p:tav tm="100000">
                                          <p:val>
                                            <p:strVal val="#ppt_x"/>
                                          </p:val>
                                        </p:tav>
                                      </p:tavLst>
                                    </p:anim>
                                    <p:anim calcmode="lin" valueType="num">
                                      <p:cBhvr additive="base">
                                        <p:cTn id="87" dur="500" fill="hold"/>
                                        <p:tgtEl>
                                          <p:spTgt spid="4">
                                            <p:txEl>
                                              <p:pRg st="18" end="1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allAtOnce"/>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yt">
  <a:themeElements>
    <a:clrScheme name="Fly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y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y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227</TotalTime>
  <Words>89</Words>
  <Application>Microsoft Office PowerPoint</Application>
  <PresentationFormat>Skjermfremvisning (4:3)</PresentationFormat>
  <Paragraphs>36</Paragraphs>
  <Slides>2</Slides>
  <Notes>0</Notes>
  <HiddenSlides>0</HiddenSlides>
  <MMClips>0</MMClips>
  <ScaleCrop>false</ScaleCrop>
  <HeadingPairs>
    <vt:vector size="4" baseType="variant">
      <vt:variant>
        <vt:lpstr>Tema</vt:lpstr>
      </vt:variant>
      <vt:variant>
        <vt:i4>1</vt:i4>
      </vt:variant>
      <vt:variant>
        <vt:lpstr>Lysbildetitler</vt:lpstr>
      </vt:variant>
      <vt:variant>
        <vt:i4>2</vt:i4>
      </vt:variant>
    </vt:vector>
  </HeadingPairs>
  <TitlesOfParts>
    <vt:vector size="3" baseType="lpstr">
      <vt:lpstr>Flyt</vt:lpstr>
      <vt:lpstr>PowerPoint-presentasjon</vt:lpstr>
      <vt:lpstr>PowerPoint-presentasjon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Bruker</dc:creator>
  <cp:lastModifiedBy>Bruker</cp:lastModifiedBy>
  <cp:revision>3</cp:revision>
  <dcterms:created xsi:type="dcterms:W3CDTF">2012-10-29T14:31:25Z</dcterms:created>
  <dcterms:modified xsi:type="dcterms:W3CDTF">2012-10-29T18:18:41Z</dcterms:modified>
</cp:coreProperties>
</file>