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nb-NO" smtClean="0"/>
              <a:t>Klikk for å redigere undertittelstil i malen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t>29.10.2012</a:t>
            </a:fld>
            <a:endParaRPr lang="nb-NO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14C88-6F98-4D3B-8CAF-FCE861682653}" type="slidenum">
              <a:rPr lang="nb-NO" smtClean="0"/>
              <a:t>‹#›</a:t>
            </a:fld>
            <a:endParaRPr lang="nb-N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t>29.10.2012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14C88-6F98-4D3B-8CAF-FCE861682653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t>29.10.2012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14C88-6F98-4D3B-8CAF-FCE861682653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t>29.10.2012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14C88-6F98-4D3B-8CAF-FCE861682653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t>29.10.2012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14C88-6F98-4D3B-8CAF-FCE861682653}" type="slidenum">
              <a:rPr lang="nb-NO" smtClean="0"/>
              <a:t>‹#›</a:t>
            </a:fld>
            <a:endParaRPr lang="nb-N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t>29.10.2012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14C88-6F98-4D3B-8CAF-FCE861682653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t>29.10.2012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14C88-6F98-4D3B-8CAF-FCE861682653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t>29.10.2012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14C88-6F98-4D3B-8CAF-FCE861682653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t>29.10.2012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14C88-6F98-4D3B-8CAF-FCE861682653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t>29.10.2012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14C88-6F98-4D3B-8CAF-FCE861682653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FA1-A003-4653-8D47-667E308476BA}" type="datetimeFigureOut">
              <a:rPr lang="nb-NO" smtClean="0"/>
              <a:t>29.10.2012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4614C88-6F98-4D3B-8CAF-FCE861682653}" type="slidenum">
              <a:rPr lang="nb-NO" smtClean="0"/>
              <a:t>‹#›</a:t>
            </a:fld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nb-NO" smtClean="0"/>
              <a:t>Klikk ikonet for å legge til et bilde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  <a:p>
            <a:pPr lvl="1" eaLnBrk="1" latinLnBrk="0" hangingPunct="1"/>
            <a:r>
              <a:rPr kumimoji="0" lang="nb-NO" smtClean="0"/>
              <a:t>Andre nivå</a:t>
            </a:r>
          </a:p>
          <a:p>
            <a:pPr lvl="2" eaLnBrk="1" latinLnBrk="0" hangingPunct="1"/>
            <a:r>
              <a:rPr kumimoji="0" lang="nb-NO" smtClean="0"/>
              <a:t>Tredje nivå</a:t>
            </a:r>
          </a:p>
          <a:p>
            <a:pPr lvl="3" eaLnBrk="1" latinLnBrk="0" hangingPunct="1"/>
            <a:r>
              <a:rPr kumimoji="0" lang="nb-NO" smtClean="0"/>
              <a:t>Fjerde nivå</a:t>
            </a:r>
          </a:p>
          <a:p>
            <a:pPr lvl="4" eaLnBrk="1" latinLnBrk="0" hangingPunct="1"/>
            <a:r>
              <a:rPr kumimoji="0" lang="nb-NO" smtClean="0"/>
              <a:t>Femte nivå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881FA1-A003-4653-8D47-667E308476BA}" type="datetimeFigureOut">
              <a:rPr lang="nb-NO" smtClean="0"/>
              <a:t>29.10.2012</a:t>
            </a:fld>
            <a:endParaRPr lang="nb-NO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4614C88-6F98-4D3B-8CAF-FCE861682653}" type="slidenum">
              <a:rPr lang="nb-NO" smtClean="0"/>
              <a:t>‹#›</a:t>
            </a:fld>
            <a:endParaRPr lang="nb-NO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79512" y="116632"/>
            <a:ext cx="8712967" cy="6586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sz="3200" b="1" dirty="0">
                <a:solidFill>
                  <a:srgbClr val="FF0000"/>
                </a:solidFill>
              </a:rPr>
              <a:t>Motspill </a:t>
            </a:r>
            <a:r>
              <a:rPr lang="nb-NO" sz="3200" b="1" dirty="0" smtClean="0">
                <a:solidFill>
                  <a:srgbClr val="FF0000"/>
                </a:solidFill>
              </a:rPr>
              <a:t>B</a:t>
            </a:r>
            <a:endParaRPr lang="nb-NO" sz="3200" b="1" dirty="0">
              <a:solidFill>
                <a:srgbClr val="FF0000"/>
              </a:solidFill>
            </a:endParaRPr>
          </a:p>
          <a:p>
            <a:r>
              <a:rPr lang="nb-NO" dirty="0"/>
              <a:t> </a:t>
            </a:r>
          </a:p>
          <a:p>
            <a:r>
              <a:rPr lang="nb-NO" dirty="0"/>
              <a:t>Meldingene går :	</a:t>
            </a:r>
            <a:r>
              <a:rPr lang="nb-NO" dirty="0" smtClean="0"/>
              <a:t>	S</a:t>
            </a:r>
            <a:r>
              <a:rPr lang="nb-NO" dirty="0"/>
              <a:t>			N</a:t>
            </a:r>
          </a:p>
          <a:p>
            <a:r>
              <a:rPr lang="nb-NO" dirty="0"/>
              <a:t>			1 </a:t>
            </a:r>
            <a:r>
              <a:rPr lang="nb-NO" dirty="0" err="1"/>
              <a:t>hj</a:t>
            </a:r>
            <a:r>
              <a:rPr lang="nb-NO" dirty="0"/>
              <a:t>			1 </a:t>
            </a:r>
            <a:r>
              <a:rPr lang="nb-NO" dirty="0" err="1"/>
              <a:t>sp</a:t>
            </a:r>
            <a:endParaRPr lang="nb-NO" dirty="0"/>
          </a:p>
          <a:p>
            <a:r>
              <a:rPr lang="nb-NO" dirty="0"/>
              <a:t>			2 </a:t>
            </a:r>
            <a:r>
              <a:rPr lang="nb-NO" dirty="0" err="1"/>
              <a:t>hj</a:t>
            </a:r>
            <a:r>
              <a:rPr lang="nb-NO" dirty="0"/>
              <a:t>			4 </a:t>
            </a:r>
            <a:r>
              <a:rPr lang="nb-NO" dirty="0" err="1"/>
              <a:t>hj</a:t>
            </a:r>
            <a:endParaRPr lang="nb-NO" dirty="0"/>
          </a:p>
          <a:p>
            <a:r>
              <a:rPr lang="nb-NO" dirty="0"/>
              <a:t>			Pass</a:t>
            </a:r>
          </a:p>
          <a:p>
            <a:r>
              <a:rPr lang="nb-NO" dirty="0"/>
              <a:t> </a:t>
            </a:r>
          </a:p>
          <a:p>
            <a:r>
              <a:rPr lang="nb-NO" dirty="0"/>
              <a:t>Du spiller ut kløver ess og ser </a:t>
            </a:r>
            <a:r>
              <a:rPr lang="nb-NO" dirty="0" smtClean="0"/>
              <a:t>følgende:	E </a:t>
            </a:r>
            <a:r>
              <a:rPr lang="nb-NO" dirty="0"/>
              <a:t>D </a:t>
            </a:r>
            <a:r>
              <a:rPr lang="nb-NO" dirty="0" err="1"/>
              <a:t>Kn</a:t>
            </a:r>
            <a:r>
              <a:rPr lang="nb-NO" dirty="0"/>
              <a:t> 10 9</a:t>
            </a:r>
          </a:p>
          <a:p>
            <a:r>
              <a:rPr lang="nb-NO" dirty="0"/>
              <a:t>	</a:t>
            </a:r>
            <a:r>
              <a:rPr lang="nb-NO" dirty="0" smtClean="0"/>
              <a:t>				K </a:t>
            </a:r>
            <a:r>
              <a:rPr lang="nb-NO" dirty="0" err="1"/>
              <a:t>Kn</a:t>
            </a:r>
            <a:r>
              <a:rPr lang="nb-NO" dirty="0"/>
              <a:t> 6</a:t>
            </a:r>
          </a:p>
          <a:p>
            <a:r>
              <a:rPr lang="nb-NO" dirty="0"/>
              <a:t>		</a:t>
            </a:r>
            <a:r>
              <a:rPr lang="nb-NO" dirty="0" smtClean="0"/>
              <a:t>			</a:t>
            </a:r>
            <a:r>
              <a:rPr lang="nb-NO" dirty="0" err="1" smtClean="0"/>
              <a:t>Kn</a:t>
            </a:r>
            <a:r>
              <a:rPr lang="nb-NO" dirty="0" smtClean="0"/>
              <a:t> </a:t>
            </a:r>
            <a:r>
              <a:rPr lang="nb-NO" dirty="0"/>
              <a:t>10 2</a:t>
            </a:r>
          </a:p>
          <a:p>
            <a:r>
              <a:rPr lang="nb-NO" dirty="0"/>
              <a:t>		</a:t>
            </a:r>
            <a:r>
              <a:rPr lang="nb-NO" dirty="0" smtClean="0"/>
              <a:t>			10 </a:t>
            </a:r>
            <a:r>
              <a:rPr lang="nb-NO" dirty="0"/>
              <a:t>2</a:t>
            </a:r>
          </a:p>
          <a:p>
            <a:r>
              <a:rPr lang="nb-NO" dirty="0"/>
              <a:t>		</a:t>
            </a:r>
            <a:r>
              <a:rPr lang="nb-NO" dirty="0" smtClean="0"/>
              <a:t>	8 </a:t>
            </a:r>
            <a:r>
              <a:rPr lang="nb-NO" dirty="0"/>
              <a:t>7</a:t>
            </a:r>
          </a:p>
          <a:p>
            <a:r>
              <a:rPr lang="nb-NO" dirty="0"/>
              <a:t>		</a:t>
            </a:r>
            <a:r>
              <a:rPr lang="nb-NO" dirty="0" smtClean="0"/>
              <a:t>	5 </a:t>
            </a:r>
            <a:r>
              <a:rPr lang="nb-NO" dirty="0"/>
              <a:t>4 2</a:t>
            </a:r>
          </a:p>
          <a:p>
            <a:r>
              <a:rPr lang="nb-NO" dirty="0"/>
              <a:t>		</a:t>
            </a:r>
            <a:r>
              <a:rPr lang="nb-NO" dirty="0" smtClean="0"/>
              <a:t>	E </a:t>
            </a:r>
            <a:r>
              <a:rPr lang="nb-NO" dirty="0"/>
              <a:t>D 6 5</a:t>
            </a:r>
          </a:p>
          <a:p>
            <a:r>
              <a:rPr lang="nb-NO" dirty="0"/>
              <a:t>		</a:t>
            </a:r>
            <a:r>
              <a:rPr lang="nb-NO" dirty="0" smtClean="0"/>
              <a:t>	E </a:t>
            </a:r>
            <a:r>
              <a:rPr lang="nb-NO" dirty="0"/>
              <a:t>K 5 3</a:t>
            </a:r>
          </a:p>
          <a:p>
            <a:endParaRPr lang="nb-NO" sz="2000" dirty="0"/>
          </a:p>
          <a:p>
            <a:r>
              <a:rPr lang="nb-NO" sz="2000" dirty="0"/>
              <a:t>På kløver ess legger makker damen og Syd fireren.</a:t>
            </a:r>
          </a:p>
          <a:p>
            <a:r>
              <a:rPr lang="nb-NO" sz="2000" dirty="0"/>
              <a:t>Hva tror du makker har i kløver ?</a:t>
            </a:r>
          </a:p>
          <a:p>
            <a:r>
              <a:rPr lang="nb-NO" sz="2000" dirty="0"/>
              <a:t>Svar: Knekten ( </a:t>
            </a:r>
            <a:r>
              <a:rPr lang="nb-NO" sz="2000" dirty="0" err="1"/>
              <a:t>evt</a:t>
            </a:r>
            <a:r>
              <a:rPr lang="nb-NO" sz="2000" dirty="0"/>
              <a:t> </a:t>
            </a:r>
            <a:r>
              <a:rPr lang="nb-NO" sz="2000" dirty="0" err="1"/>
              <a:t>singelton</a:t>
            </a:r>
            <a:r>
              <a:rPr lang="nb-NO" sz="2000" dirty="0"/>
              <a:t>, men lite sannsynlig siden Syd ikke har meldt kløver )</a:t>
            </a:r>
          </a:p>
          <a:p>
            <a:r>
              <a:rPr lang="nb-NO" sz="2000" dirty="0"/>
              <a:t>Vi legger aldri damen fra dame dobbel.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82437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2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2000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2000" fill="hold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0" fill="hold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2000"/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2000" fill="hold"/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2000" fill="hold"/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allAtOnce"/>
      <p:bldP spid="4" grpId="1" uiExpand="1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79512" y="188640"/>
            <a:ext cx="8784976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sz="2000" dirty="0"/>
              <a:t>Hvor kan dere ta stikk for å bete </a:t>
            </a:r>
            <a:r>
              <a:rPr lang="nb-NO" sz="2000" dirty="0" smtClean="0"/>
              <a:t>kontrakten?</a:t>
            </a:r>
            <a:endParaRPr lang="nb-NO" sz="2000" dirty="0"/>
          </a:p>
          <a:p>
            <a:r>
              <a:rPr lang="nb-NO" sz="2000" dirty="0"/>
              <a:t>Svar: To i kløver og to i ruter.</a:t>
            </a:r>
          </a:p>
          <a:p>
            <a:r>
              <a:rPr lang="nb-NO" sz="2000" dirty="0"/>
              <a:t>Hvordan får dere til </a:t>
            </a:r>
            <a:r>
              <a:rPr lang="nb-NO" sz="2000" dirty="0" smtClean="0"/>
              <a:t>det?</a:t>
            </a:r>
            <a:endParaRPr lang="nb-NO" sz="2000" dirty="0"/>
          </a:p>
          <a:p>
            <a:r>
              <a:rPr lang="nb-NO" sz="2000" dirty="0"/>
              <a:t>Svar: Spill en liten  kløver til makkers knekt slik at han kan spille ruter gjennom Syd.</a:t>
            </a:r>
          </a:p>
          <a:p>
            <a:r>
              <a:rPr lang="nb-NO" sz="2000" dirty="0"/>
              <a:t>Alle kortene:		</a:t>
            </a:r>
            <a:r>
              <a:rPr lang="nb-NO" sz="2000" dirty="0" smtClean="0"/>
              <a:t>	E </a:t>
            </a:r>
            <a:r>
              <a:rPr lang="nb-NO" sz="2000" dirty="0"/>
              <a:t>D </a:t>
            </a:r>
            <a:r>
              <a:rPr lang="nb-NO" sz="2000" dirty="0" err="1"/>
              <a:t>Kn</a:t>
            </a:r>
            <a:r>
              <a:rPr lang="nb-NO" sz="2000" dirty="0"/>
              <a:t> 10 9</a:t>
            </a:r>
          </a:p>
          <a:p>
            <a:r>
              <a:rPr lang="nb-NO" sz="2000" dirty="0"/>
              <a:t>				K </a:t>
            </a:r>
            <a:r>
              <a:rPr lang="nb-NO" sz="2000" dirty="0" err="1"/>
              <a:t>Kn</a:t>
            </a:r>
            <a:r>
              <a:rPr lang="nb-NO" sz="2000" dirty="0"/>
              <a:t> 6</a:t>
            </a:r>
          </a:p>
          <a:p>
            <a:r>
              <a:rPr lang="nb-NO" sz="2000" dirty="0"/>
              <a:t>				</a:t>
            </a:r>
            <a:r>
              <a:rPr lang="nb-NO" sz="2000" dirty="0" err="1"/>
              <a:t>Kn</a:t>
            </a:r>
            <a:r>
              <a:rPr lang="nb-NO" sz="2000" dirty="0"/>
              <a:t> 10 2</a:t>
            </a:r>
          </a:p>
          <a:p>
            <a:r>
              <a:rPr lang="nb-NO" sz="2000" dirty="0"/>
              <a:t>				10 2</a:t>
            </a:r>
          </a:p>
          <a:p>
            <a:r>
              <a:rPr lang="nb-NO" sz="2000" dirty="0"/>
              <a:t>	8 7					6 5 4 3</a:t>
            </a:r>
          </a:p>
          <a:p>
            <a:r>
              <a:rPr lang="nb-NO" sz="2000" dirty="0"/>
              <a:t>	5 4 2					3</a:t>
            </a:r>
          </a:p>
          <a:p>
            <a:r>
              <a:rPr lang="nb-NO" sz="2000" dirty="0"/>
              <a:t>	E D 6 5					9 8 4 3</a:t>
            </a:r>
          </a:p>
          <a:p>
            <a:r>
              <a:rPr lang="nb-NO" sz="2000" dirty="0"/>
              <a:t>	E K 5 3					D </a:t>
            </a:r>
            <a:r>
              <a:rPr lang="nb-NO" sz="2000" dirty="0" err="1"/>
              <a:t>Kn</a:t>
            </a:r>
            <a:r>
              <a:rPr lang="nb-NO" sz="2000" dirty="0"/>
              <a:t> 9 8</a:t>
            </a:r>
          </a:p>
          <a:p>
            <a:r>
              <a:rPr lang="nb-NO" sz="2000" dirty="0"/>
              <a:t>				K 2</a:t>
            </a:r>
          </a:p>
          <a:p>
            <a:r>
              <a:rPr lang="nb-NO" sz="2000" dirty="0"/>
              <a:t>				E D 10 9 8 7</a:t>
            </a:r>
          </a:p>
          <a:p>
            <a:r>
              <a:rPr lang="nb-NO" sz="2000" dirty="0"/>
              <a:t>				K 7</a:t>
            </a:r>
          </a:p>
          <a:p>
            <a:r>
              <a:rPr lang="nb-NO" sz="2000" dirty="0"/>
              <a:t>				7 6 4</a:t>
            </a:r>
          </a:p>
          <a:p>
            <a:r>
              <a:rPr lang="nb-NO" sz="2000" dirty="0"/>
              <a:t>Hvordan skal makker vite at han skal </a:t>
            </a:r>
            <a:r>
              <a:rPr lang="nb-NO" sz="2000"/>
              <a:t>spille </a:t>
            </a:r>
            <a:r>
              <a:rPr lang="nb-NO" sz="2000" smtClean="0"/>
              <a:t>ruter?</a:t>
            </a:r>
            <a:endParaRPr lang="nb-NO" sz="2000" dirty="0"/>
          </a:p>
          <a:p>
            <a:r>
              <a:rPr lang="nb-NO" sz="2000" dirty="0"/>
              <a:t>Svar: Fordi du har spilt den minste kløveren din og fordi det aldri kan være riktig å spille spar:</a:t>
            </a:r>
          </a:p>
          <a:p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2009100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6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8" presetID="26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4" grpId="1" uiExpand="1" build="allAtOnce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yt">
  <a:themeElements>
    <a:clrScheme name="Fly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y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y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309</TotalTime>
  <Words>49</Words>
  <Application>Microsoft Office PowerPoint</Application>
  <PresentationFormat>Skjermfremvisning (4:3)</PresentationFormat>
  <Paragraphs>38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2</vt:i4>
      </vt:variant>
    </vt:vector>
  </HeadingPairs>
  <TitlesOfParts>
    <vt:vector size="3" baseType="lpstr">
      <vt:lpstr>Flyt</vt:lpstr>
      <vt:lpstr>PowerPoint-presentasjon</vt:lpstr>
      <vt:lpstr>PowerPoint-presentasjon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Bruker</dc:creator>
  <cp:lastModifiedBy>Bruker</cp:lastModifiedBy>
  <cp:revision>7</cp:revision>
  <dcterms:created xsi:type="dcterms:W3CDTF">2012-10-29T14:31:25Z</dcterms:created>
  <dcterms:modified xsi:type="dcterms:W3CDTF">2012-10-29T20:25:24Z</dcterms:modified>
</cp:coreProperties>
</file>