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16632"/>
            <a:ext cx="871296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200" b="1" dirty="0">
                <a:solidFill>
                  <a:srgbClr val="FF0000"/>
                </a:solidFill>
              </a:rPr>
              <a:t>Motspill </a:t>
            </a:r>
            <a:r>
              <a:rPr lang="nb-NO" sz="3200" b="1" dirty="0">
                <a:solidFill>
                  <a:srgbClr val="FF0000"/>
                </a:solidFill>
              </a:rPr>
              <a:t>C</a:t>
            </a:r>
            <a:endParaRPr lang="nb-NO" sz="3200" b="1" dirty="0">
              <a:solidFill>
                <a:srgbClr val="FF0000"/>
              </a:solidFill>
            </a:endParaRPr>
          </a:p>
          <a:p>
            <a:r>
              <a:rPr lang="nb-NO" dirty="0"/>
              <a:t> </a:t>
            </a:r>
          </a:p>
          <a:p>
            <a:r>
              <a:rPr lang="nb-NO" sz="2000" dirty="0"/>
              <a:t>Meldingene går:		S			N</a:t>
            </a:r>
          </a:p>
          <a:p>
            <a:r>
              <a:rPr lang="nb-NO" sz="2000" dirty="0"/>
              <a:t>			1 </a:t>
            </a:r>
            <a:r>
              <a:rPr lang="nb-NO" sz="2000" dirty="0" err="1"/>
              <a:t>sp</a:t>
            </a:r>
            <a:r>
              <a:rPr lang="nb-NO" sz="2000" dirty="0"/>
              <a:t>			2 </a:t>
            </a:r>
            <a:r>
              <a:rPr lang="nb-NO" sz="2000" dirty="0" err="1"/>
              <a:t>sp</a:t>
            </a:r>
            <a:endParaRPr lang="nb-NO" sz="2000" dirty="0"/>
          </a:p>
          <a:p>
            <a:r>
              <a:rPr lang="nb-NO" sz="2000" dirty="0"/>
              <a:t>			Pass</a:t>
            </a:r>
          </a:p>
          <a:p>
            <a:r>
              <a:rPr lang="nb-NO" sz="2000" dirty="0"/>
              <a:t>Du spiller ut hjerter ess og ser:</a:t>
            </a:r>
          </a:p>
          <a:p>
            <a:r>
              <a:rPr lang="nb-NO" sz="2000" dirty="0"/>
              <a:t>				</a:t>
            </a:r>
            <a:r>
              <a:rPr lang="nb-NO" sz="2000" dirty="0" err="1"/>
              <a:t>Kn</a:t>
            </a:r>
            <a:r>
              <a:rPr lang="nb-NO" sz="2000" dirty="0"/>
              <a:t> 7 6 2</a:t>
            </a:r>
          </a:p>
          <a:p>
            <a:r>
              <a:rPr lang="nb-NO" sz="2000" dirty="0"/>
              <a:t>				</a:t>
            </a:r>
            <a:r>
              <a:rPr lang="nb-NO" sz="2000" dirty="0" err="1"/>
              <a:t>Kn</a:t>
            </a:r>
            <a:r>
              <a:rPr lang="nb-NO" sz="2000" dirty="0"/>
              <a:t> 10 9</a:t>
            </a:r>
          </a:p>
          <a:p>
            <a:r>
              <a:rPr lang="nb-NO" sz="2000" dirty="0"/>
              <a:t>				D </a:t>
            </a:r>
            <a:r>
              <a:rPr lang="nb-NO" sz="2000" dirty="0" err="1"/>
              <a:t>Kn</a:t>
            </a:r>
            <a:r>
              <a:rPr lang="nb-NO" sz="2000" dirty="0"/>
              <a:t> 10</a:t>
            </a:r>
          </a:p>
          <a:p>
            <a:r>
              <a:rPr lang="nb-NO" sz="2000" dirty="0"/>
              <a:t>				D </a:t>
            </a:r>
            <a:r>
              <a:rPr lang="nb-NO" sz="2000" dirty="0" err="1"/>
              <a:t>Kn</a:t>
            </a:r>
            <a:r>
              <a:rPr lang="nb-NO" sz="2000" dirty="0"/>
              <a:t> 10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4 </a:t>
            </a:r>
            <a:r>
              <a:rPr lang="nb-NO" sz="2000" dirty="0"/>
              <a:t>3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E </a:t>
            </a:r>
            <a:r>
              <a:rPr lang="nb-NO" sz="2000" dirty="0"/>
              <a:t>K 3 2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9 </a:t>
            </a:r>
            <a:r>
              <a:rPr lang="nb-NO" sz="2000" dirty="0"/>
              <a:t>8 2</a:t>
            </a:r>
          </a:p>
          <a:p>
            <a:r>
              <a:rPr lang="nb-NO" sz="2000" dirty="0"/>
              <a:t>	</a:t>
            </a:r>
            <a:r>
              <a:rPr lang="nb-NO" sz="2000" dirty="0" smtClean="0"/>
              <a:t>	E </a:t>
            </a:r>
            <a:r>
              <a:rPr lang="nb-NO" sz="2000" dirty="0"/>
              <a:t>9 4 </a:t>
            </a:r>
            <a:r>
              <a:rPr lang="nb-NO" sz="2000" dirty="0" smtClean="0"/>
              <a:t>3</a:t>
            </a:r>
          </a:p>
          <a:p>
            <a:endParaRPr lang="nb-NO" sz="2000" dirty="0"/>
          </a:p>
          <a:p>
            <a:r>
              <a:rPr lang="nb-NO" sz="2000" dirty="0"/>
              <a:t>På hjerter ess legger Øst fireren og Syd femmeren. Du fortsetter med hjerter konge og nå legger makker damen. Hvor mange hjerter har han igjen ?</a:t>
            </a:r>
          </a:p>
          <a:p>
            <a:r>
              <a:rPr lang="nb-NO" sz="2000" dirty="0"/>
              <a:t>Svar: ingen. Hvis han hadde hatt </a:t>
            </a:r>
            <a:r>
              <a:rPr lang="nb-NO" sz="2000" dirty="0" err="1"/>
              <a:t>D,Kn</a:t>
            </a:r>
            <a:r>
              <a:rPr lang="nb-NO" sz="2000" dirty="0"/>
              <a:t> ville han lagt damen første gang.</a:t>
            </a:r>
          </a:p>
          <a:p>
            <a:r>
              <a:rPr lang="nb-NO" sz="2000" dirty="0"/>
              <a:t>Hva fortsetter du med 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43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88640"/>
            <a:ext cx="878497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dirty="0"/>
              <a:t>Svar: hjerter 2 som gir signal om at det er kløver du vil ha i retur. Makker stjeler med </a:t>
            </a:r>
            <a:r>
              <a:rPr lang="nb-NO" sz="2000" dirty="0" smtClean="0"/>
              <a:t>spar </a:t>
            </a:r>
            <a:r>
              <a:rPr lang="nb-NO" sz="2000" dirty="0"/>
              <a:t>fem og spiller en kløver til ditt ess. Hva </a:t>
            </a:r>
            <a:r>
              <a:rPr lang="nb-NO" sz="2000" dirty="0" smtClean="0"/>
              <a:t>nå?</a:t>
            </a:r>
          </a:p>
          <a:p>
            <a:endParaRPr lang="nb-NO" sz="800" dirty="0"/>
          </a:p>
          <a:p>
            <a:r>
              <a:rPr lang="nb-NO" sz="2000" dirty="0"/>
              <a:t>Svar: Du vet at Syd har en hjerter igjen og spiller din siste hjerter i håp om at makker kan stjele over bordet.  Bordet stjeler med knekten og makker stjeler over med damen. Han tar for ruter ess – en bet</a:t>
            </a:r>
            <a:r>
              <a:rPr lang="nb-NO" sz="2000" dirty="0" smtClean="0"/>
              <a:t>.</a:t>
            </a:r>
          </a:p>
          <a:p>
            <a:endParaRPr lang="nb-NO" sz="800" dirty="0"/>
          </a:p>
          <a:p>
            <a:r>
              <a:rPr lang="nb-NO" sz="2000" dirty="0"/>
              <a:t>Alle kortene:		</a:t>
            </a:r>
            <a:r>
              <a:rPr lang="nb-NO" sz="2000" dirty="0" smtClean="0"/>
              <a:t>	</a:t>
            </a:r>
            <a:r>
              <a:rPr lang="nb-NO" sz="2000" dirty="0" err="1" smtClean="0"/>
              <a:t>Kn</a:t>
            </a:r>
            <a:r>
              <a:rPr lang="nb-NO" sz="2000" dirty="0" smtClean="0"/>
              <a:t> </a:t>
            </a:r>
            <a:r>
              <a:rPr lang="nb-NO" sz="2000" dirty="0"/>
              <a:t>7 6 2</a:t>
            </a:r>
          </a:p>
          <a:p>
            <a:r>
              <a:rPr lang="nb-NO" sz="2000" dirty="0"/>
              <a:t>				</a:t>
            </a:r>
            <a:r>
              <a:rPr lang="nb-NO" sz="2000" dirty="0" err="1"/>
              <a:t>Kn</a:t>
            </a:r>
            <a:r>
              <a:rPr lang="nb-NO" sz="2000" dirty="0"/>
              <a:t> 10 9</a:t>
            </a:r>
          </a:p>
          <a:p>
            <a:r>
              <a:rPr lang="nb-NO" sz="2000" dirty="0"/>
              <a:t>				D </a:t>
            </a:r>
            <a:r>
              <a:rPr lang="nb-NO" sz="2000" dirty="0" err="1"/>
              <a:t>Kn</a:t>
            </a:r>
            <a:r>
              <a:rPr lang="nb-NO" sz="2000" dirty="0"/>
              <a:t> 10</a:t>
            </a:r>
          </a:p>
          <a:p>
            <a:r>
              <a:rPr lang="nb-NO" sz="2000" dirty="0"/>
              <a:t>				D </a:t>
            </a:r>
            <a:r>
              <a:rPr lang="nb-NO" sz="2000" dirty="0" err="1"/>
              <a:t>Kn</a:t>
            </a:r>
            <a:r>
              <a:rPr lang="nb-NO" sz="2000" dirty="0"/>
              <a:t> 10</a:t>
            </a:r>
          </a:p>
          <a:p>
            <a:r>
              <a:rPr lang="nb-NO" sz="2000" dirty="0"/>
              <a:t>	4 3					D 5</a:t>
            </a:r>
          </a:p>
          <a:p>
            <a:r>
              <a:rPr lang="nb-NO" sz="2000" dirty="0"/>
              <a:t>	E K 3 2					D 4</a:t>
            </a:r>
          </a:p>
          <a:p>
            <a:r>
              <a:rPr lang="nb-NO" sz="2000" dirty="0"/>
              <a:t>	9 8 2					E 6 5 4</a:t>
            </a:r>
          </a:p>
          <a:p>
            <a:r>
              <a:rPr lang="nb-NO" sz="2000" dirty="0"/>
              <a:t>	E 9 4 3					8 7 6 5 2</a:t>
            </a:r>
          </a:p>
          <a:p>
            <a:r>
              <a:rPr lang="nb-NO" sz="2000" dirty="0"/>
              <a:t>				E K 10 9 8</a:t>
            </a:r>
          </a:p>
          <a:p>
            <a:r>
              <a:rPr lang="nb-NO" sz="2000" dirty="0"/>
              <a:t>				8 7 6 5</a:t>
            </a:r>
          </a:p>
          <a:p>
            <a:r>
              <a:rPr lang="nb-NO" sz="2000" dirty="0"/>
              <a:t>				K 7 3</a:t>
            </a:r>
          </a:p>
          <a:p>
            <a:r>
              <a:rPr lang="nb-NO" sz="2000" dirty="0"/>
              <a:t>				K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00910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yt">
  <a:themeElements>
    <a:clrScheme name="Fly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y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y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320</TotalTime>
  <Words>84</Words>
  <Application>Microsoft Office PowerPoint</Application>
  <PresentationFormat>Skjermfremvisning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Flyt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Bruker</dc:creator>
  <cp:lastModifiedBy>Bruker</cp:lastModifiedBy>
  <cp:revision>9</cp:revision>
  <dcterms:created xsi:type="dcterms:W3CDTF">2012-10-29T14:31:25Z</dcterms:created>
  <dcterms:modified xsi:type="dcterms:W3CDTF">2012-10-29T20:36:37Z</dcterms:modified>
</cp:coreProperties>
</file>