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16632"/>
            <a:ext cx="8712967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>
                <a:solidFill>
                  <a:srgbClr val="FF0000"/>
                </a:solidFill>
              </a:rPr>
              <a:t>Motspill </a:t>
            </a:r>
            <a:r>
              <a:rPr lang="nb-NO" sz="3200" b="1" dirty="0" smtClean="0">
                <a:solidFill>
                  <a:srgbClr val="FF0000"/>
                </a:solidFill>
              </a:rPr>
              <a:t>D</a:t>
            </a:r>
            <a:endParaRPr lang="nb-NO" sz="3200" b="1" dirty="0">
              <a:solidFill>
                <a:srgbClr val="FF0000"/>
              </a:solidFill>
            </a:endParaRPr>
          </a:p>
          <a:p>
            <a:r>
              <a:rPr lang="nb-NO" dirty="0"/>
              <a:t> </a:t>
            </a:r>
          </a:p>
          <a:p>
            <a:r>
              <a:rPr lang="nb-NO" sz="2000" dirty="0"/>
              <a:t>Meldingene har gått:		S		V</a:t>
            </a:r>
          </a:p>
          <a:p>
            <a:r>
              <a:rPr lang="nb-NO" sz="2000" dirty="0"/>
              <a:t>				</a:t>
            </a:r>
            <a:r>
              <a:rPr lang="nb-NO" sz="2000" dirty="0" smtClean="0"/>
              <a:t>1 </a:t>
            </a:r>
            <a:r>
              <a:rPr lang="nb-NO" sz="2000" dirty="0"/>
              <a:t>NT		3 NT</a:t>
            </a:r>
          </a:p>
          <a:p>
            <a:r>
              <a:rPr lang="nb-NO" sz="2000" dirty="0"/>
              <a:t>				</a:t>
            </a:r>
            <a:r>
              <a:rPr lang="nb-NO" sz="2000" dirty="0" smtClean="0"/>
              <a:t>Pass</a:t>
            </a:r>
            <a:endParaRPr lang="nb-NO" sz="2000" dirty="0"/>
          </a:p>
          <a:p>
            <a:r>
              <a:rPr lang="nb-NO" sz="2000" dirty="0"/>
              <a:t> </a:t>
            </a:r>
          </a:p>
          <a:p>
            <a:r>
              <a:rPr lang="nb-NO" sz="2000" dirty="0"/>
              <a:t>Vest spiller ut spar seks ( fjerde høyeste ) og du som Øst ser:</a:t>
            </a:r>
          </a:p>
          <a:p>
            <a:r>
              <a:rPr lang="nb-NO" sz="2000" dirty="0"/>
              <a:t> </a:t>
            </a:r>
          </a:p>
          <a:p>
            <a:r>
              <a:rPr lang="nb-NO" sz="2000" dirty="0"/>
              <a:t>			E </a:t>
            </a:r>
            <a:r>
              <a:rPr lang="nb-NO" sz="2000" dirty="0" err="1"/>
              <a:t>Kn</a:t>
            </a:r>
            <a:r>
              <a:rPr lang="nb-NO" sz="2000" dirty="0"/>
              <a:t> 9</a:t>
            </a:r>
          </a:p>
          <a:p>
            <a:r>
              <a:rPr lang="nb-NO" sz="2000" dirty="0"/>
              <a:t>			9 4 3</a:t>
            </a:r>
          </a:p>
          <a:p>
            <a:r>
              <a:rPr lang="nb-NO" sz="2000" dirty="0"/>
              <a:t>			K D 3</a:t>
            </a:r>
          </a:p>
          <a:p>
            <a:r>
              <a:rPr lang="nb-NO" sz="2000" dirty="0"/>
              <a:t>			10 9 3 2</a:t>
            </a:r>
          </a:p>
          <a:p>
            <a:r>
              <a:rPr lang="nb-NO" sz="2000" dirty="0"/>
              <a:t>					K 4 3</a:t>
            </a:r>
          </a:p>
          <a:p>
            <a:r>
              <a:rPr lang="nb-NO" sz="2000" dirty="0"/>
              <a:t>					D </a:t>
            </a:r>
            <a:r>
              <a:rPr lang="nb-NO" sz="2000" dirty="0" err="1"/>
              <a:t>Kn</a:t>
            </a:r>
            <a:r>
              <a:rPr lang="nb-NO" sz="2000" dirty="0"/>
              <a:t> 10 8</a:t>
            </a:r>
          </a:p>
          <a:p>
            <a:r>
              <a:rPr lang="nb-NO" sz="2000" dirty="0"/>
              <a:t>					10 9 6 5</a:t>
            </a:r>
          </a:p>
          <a:p>
            <a:r>
              <a:rPr lang="nb-NO" sz="2000" dirty="0"/>
              <a:t>					E </a:t>
            </a:r>
            <a:r>
              <a:rPr lang="nb-NO" sz="2000" dirty="0" smtClean="0"/>
              <a:t>4</a:t>
            </a:r>
          </a:p>
          <a:p>
            <a:endParaRPr lang="nb-NO" sz="800" dirty="0"/>
          </a:p>
          <a:p>
            <a:r>
              <a:rPr lang="nb-NO" sz="2000" dirty="0"/>
              <a:t>Bordet legger nieren og du tar kongen, syd legger femmeren. Hvor mange honnørpoeng har </a:t>
            </a:r>
            <a:r>
              <a:rPr lang="nb-NO" sz="2000" dirty="0" smtClean="0"/>
              <a:t>makker?</a:t>
            </a:r>
          </a:p>
          <a:p>
            <a:endParaRPr lang="nb-NO" sz="800" dirty="0"/>
          </a:p>
          <a:p>
            <a:r>
              <a:rPr lang="nb-NO" sz="2000" dirty="0"/>
              <a:t>Svar: høyst 5 siden Syd har åpnet med en 15-17 NT.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88640"/>
            <a:ext cx="878497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dirty="0"/>
              <a:t>Hjelper det om makker har spar </a:t>
            </a:r>
            <a:r>
              <a:rPr lang="nb-NO" sz="2000" dirty="0" smtClean="0"/>
              <a:t>dame</a:t>
            </a:r>
          </a:p>
          <a:p>
            <a:endParaRPr lang="nb-NO" sz="800" dirty="0"/>
          </a:p>
          <a:p>
            <a:r>
              <a:rPr lang="nb-NO" sz="2000" dirty="0"/>
              <a:t>Svar: nei, du vil aldri kunne godspille fargen og at makker har en innkomst.</a:t>
            </a:r>
          </a:p>
          <a:p>
            <a:r>
              <a:rPr lang="nb-NO" sz="2000" dirty="0"/>
              <a:t>Hva gjør du da ?</a:t>
            </a:r>
          </a:p>
          <a:p>
            <a:r>
              <a:rPr lang="nb-NO" sz="800" dirty="0"/>
              <a:t> </a:t>
            </a:r>
          </a:p>
          <a:p>
            <a:r>
              <a:rPr lang="nb-NO" sz="2000" dirty="0"/>
              <a:t>Svar: skifter til hjerter dame i håp om at makker har </a:t>
            </a:r>
            <a:r>
              <a:rPr lang="nb-NO" sz="2000"/>
              <a:t>hjerter </a:t>
            </a:r>
            <a:r>
              <a:rPr lang="nb-NO" sz="2000" smtClean="0"/>
              <a:t>ess’. </a:t>
            </a:r>
            <a:r>
              <a:rPr lang="nb-NO" sz="2000" dirty="0"/>
              <a:t>Da får dere et stikk i spar, tre i hjerter og kløver ess</a:t>
            </a:r>
            <a:r>
              <a:rPr lang="nb-NO" sz="2000" dirty="0" smtClean="0"/>
              <a:t>.</a:t>
            </a:r>
          </a:p>
          <a:p>
            <a:endParaRPr lang="nb-NO" sz="800" dirty="0"/>
          </a:p>
          <a:p>
            <a:r>
              <a:rPr lang="nb-NO" sz="2000" dirty="0"/>
              <a:t>Alle kortene:		</a:t>
            </a:r>
            <a:r>
              <a:rPr lang="nb-NO" sz="2000" dirty="0" smtClean="0"/>
              <a:t>	E </a:t>
            </a:r>
            <a:r>
              <a:rPr lang="nb-NO" sz="2000" dirty="0" err="1"/>
              <a:t>Kn</a:t>
            </a:r>
            <a:r>
              <a:rPr lang="nb-NO" sz="2000" dirty="0"/>
              <a:t> 9</a:t>
            </a:r>
          </a:p>
          <a:p>
            <a:r>
              <a:rPr lang="nb-NO" sz="2000" dirty="0"/>
              <a:t>				9 4 3</a:t>
            </a:r>
          </a:p>
          <a:p>
            <a:r>
              <a:rPr lang="nb-NO" sz="2000" dirty="0"/>
              <a:t>				K D 3</a:t>
            </a:r>
          </a:p>
          <a:p>
            <a:r>
              <a:rPr lang="nb-NO" sz="2000" dirty="0"/>
              <a:t>				10 9 3 2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10 </a:t>
            </a:r>
            <a:r>
              <a:rPr lang="nb-NO" sz="2000" dirty="0"/>
              <a:t>8 7 6 2			K 4 3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E </a:t>
            </a:r>
            <a:r>
              <a:rPr lang="nb-NO" sz="2000" dirty="0"/>
              <a:t>7 2				D </a:t>
            </a:r>
            <a:r>
              <a:rPr lang="nb-NO" sz="2000" dirty="0" err="1"/>
              <a:t>Kn</a:t>
            </a:r>
            <a:r>
              <a:rPr lang="nb-NO" sz="2000" dirty="0"/>
              <a:t> 10 8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</a:t>
            </a:r>
            <a:r>
              <a:rPr lang="nb-NO" sz="2000" dirty="0" err="1" smtClean="0"/>
              <a:t>Kn</a:t>
            </a:r>
            <a:r>
              <a:rPr lang="nb-NO" sz="2000" dirty="0" smtClean="0"/>
              <a:t> </a:t>
            </a:r>
            <a:r>
              <a:rPr lang="nb-NO" sz="2000" dirty="0"/>
              <a:t>4 2		</a:t>
            </a:r>
            <a:r>
              <a:rPr lang="nb-NO" sz="2000" dirty="0" smtClean="0"/>
              <a:t>	</a:t>
            </a:r>
            <a:r>
              <a:rPr lang="nb-NO" sz="2000" dirty="0"/>
              <a:t>	10 9 6 5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6 </a:t>
            </a:r>
            <a:r>
              <a:rPr lang="nb-NO" sz="2000" dirty="0"/>
              <a:t>5				E 4</a:t>
            </a:r>
          </a:p>
          <a:p>
            <a:r>
              <a:rPr lang="nb-NO" sz="2000" dirty="0"/>
              <a:t>				D 5</a:t>
            </a:r>
          </a:p>
          <a:p>
            <a:r>
              <a:rPr lang="nb-NO" sz="2000" dirty="0"/>
              <a:t>				</a:t>
            </a:r>
            <a:r>
              <a:rPr lang="nb-NO" sz="2000" dirty="0" smtClean="0"/>
              <a:t>K </a:t>
            </a:r>
            <a:r>
              <a:rPr lang="nb-NO" sz="2000" dirty="0"/>
              <a:t>6 5</a:t>
            </a:r>
          </a:p>
          <a:p>
            <a:r>
              <a:rPr lang="nb-NO" sz="2000" dirty="0"/>
              <a:t>				E 8 7</a:t>
            </a:r>
          </a:p>
          <a:p>
            <a:r>
              <a:rPr lang="nb-NO" sz="2000" dirty="0"/>
              <a:t>				K D </a:t>
            </a:r>
            <a:r>
              <a:rPr lang="nb-NO" sz="2000" dirty="0" err="1"/>
              <a:t>Kn</a:t>
            </a:r>
            <a:r>
              <a:rPr lang="nb-NO" sz="2000" dirty="0"/>
              <a:t> 8 7</a:t>
            </a:r>
          </a:p>
        </p:txBody>
      </p:sp>
    </p:spTree>
    <p:extLst>
      <p:ext uri="{BB962C8B-B14F-4D97-AF65-F5344CB8AC3E}">
        <p14:creationId xmlns:p14="http://schemas.microsoft.com/office/powerpoint/2010/main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330</TotalTime>
  <Words>31</Words>
  <Application>Microsoft Office PowerPoint</Application>
  <PresentationFormat>Skjermfremvisning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Flyt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Bruker</cp:lastModifiedBy>
  <cp:revision>12</cp:revision>
  <dcterms:created xsi:type="dcterms:W3CDTF">2012-10-29T14:31:25Z</dcterms:created>
  <dcterms:modified xsi:type="dcterms:W3CDTF">2012-10-29T23:30:09Z</dcterms:modified>
</cp:coreProperties>
</file>