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881FA1-A003-4653-8D47-667E308476BA}" type="datetimeFigureOut">
              <a:rPr lang="nb-NO" smtClean="0"/>
              <a:t>30.10.2012</a:t>
            </a:fld>
            <a:endParaRPr lang="nb-N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0"/>
            <a:ext cx="8712967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200" b="1" dirty="0">
                <a:solidFill>
                  <a:srgbClr val="FF0000"/>
                </a:solidFill>
              </a:rPr>
              <a:t>Motspill </a:t>
            </a:r>
            <a:r>
              <a:rPr lang="nb-NO" sz="3200" b="1" dirty="0" smtClean="0">
                <a:solidFill>
                  <a:srgbClr val="FF0000"/>
                </a:solidFill>
              </a:rPr>
              <a:t>E</a:t>
            </a:r>
            <a:endParaRPr lang="nb-NO" sz="3200" b="1" dirty="0">
              <a:solidFill>
                <a:srgbClr val="FF0000"/>
              </a:solidFill>
            </a:endParaRPr>
          </a:p>
          <a:p>
            <a:r>
              <a:rPr lang="nb-NO" sz="800" dirty="0"/>
              <a:t> </a:t>
            </a:r>
          </a:p>
          <a:p>
            <a:r>
              <a:rPr lang="nb-NO" sz="2000" dirty="0"/>
              <a:t>Meldingene har gått:	</a:t>
            </a:r>
            <a:r>
              <a:rPr lang="nb-NO" sz="2000" dirty="0" smtClean="0"/>
              <a:t>S</a:t>
            </a:r>
            <a:r>
              <a:rPr lang="nb-NO" sz="2000" dirty="0"/>
              <a:t>	</a:t>
            </a:r>
            <a:r>
              <a:rPr lang="nb-NO" sz="2000" dirty="0" smtClean="0"/>
              <a:t>V</a:t>
            </a:r>
            <a:r>
              <a:rPr lang="nb-NO" sz="2000" dirty="0"/>
              <a:t>	</a:t>
            </a:r>
            <a:r>
              <a:rPr lang="nb-NO" sz="2000" dirty="0" smtClean="0"/>
              <a:t>N</a:t>
            </a:r>
            <a:r>
              <a:rPr lang="nb-NO" sz="2000" dirty="0"/>
              <a:t>	</a:t>
            </a:r>
            <a:r>
              <a:rPr lang="nb-NO" sz="2000" dirty="0" smtClean="0"/>
              <a:t>Ø</a:t>
            </a:r>
            <a:endParaRPr lang="nb-NO" sz="2000" dirty="0"/>
          </a:p>
          <a:p>
            <a:r>
              <a:rPr lang="nb-NO" sz="2000" dirty="0"/>
              <a:t>			</a:t>
            </a:r>
            <a:r>
              <a:rPr lang="nb-NO" sz="2000" dirty="0" smtClean="0"/>
              <a:t>1 </a:t>
            </a:r>
            <a:r>
              <a:rPr lang="nb-NO" sz="2000" dirty="0" err="1"/>
              <a:t>hj</a:t>
            </a:r>
            <a:r>
              <a:rPr lang="nb-NO" sz="2000" dirty="0"/>
              <a:t>	</a:t>
            </a:r>
            <a:r>
              <a:rPr lang="nb-NO" sz="2000" dirty="0" smtClean="0"/>
              <a:t>dobl</a:t>
            </a:r>
            <a:r>
              <a:rPr lang="nb-NO" sz="2000" dirty="0"/>
              <a:t>	</a:t>
            </a:r>
            <a:r>
              <a:rPr lang="nb-NO" sz="2000" dirty="0" smtClean="0"/>
              <a:t>redobl</a:t>
            </a:r>
            <a:r>
              <a:rPr lang="nb-NO" sz="2000" dirty="0"/>
              <a:t>	</a:t>
            </a:r>
            <a:r>
              <a:rPr lang="nb-NO" sz="2000" dirty="0" smtClean="0"/>
              <a:t>1 </a:t>
            </a:r>
            <a:r>
              <a:rPr lang="nb-NO" sz="2000" dirty="0" err="1"/>
              <a:t>sp</a:t>
            </a:r>
            <a:endParaRPr lang="nb-NO" sz="2000" dirty="0"/>
          </a:p>
          <a:p>
            <a:r>
              <a:rPr lang="nb-NO" sz="2000" dirty="0"/>
              <a:t>			</a:t>
            </a:r>
            <a:r>
              <a:rPr lang="nb-NO" sz="2000" dirty="0" smtClean="0"/>
              <a:t>Pass</a:t>
            </a:r>
            <a:r>
              <a:rPr lang="nb-NO" sz="2000" dirty="0"/>
              <a:t>	2 </a:t>
            </a:r>
            <a:r>
              <a:rPr lang="nb-NO" sz="2000" dirty="0" err="1"/>
              <a:t>sp</a:t>
            </a:r>
            <a:r>
              <a:rPr lang="nb-NO" sz="2000" dirty="0"/>
              <a:t>	</a:t>
            </a:r>
            <a:r>
              <a:rPr lang="nb-NO" sz="2000" dirty="0" smtClean="0"/>
              <a:t>3 </a:t>
            </a:r>
            <a:r>
              <a:rPr lang="nb-NO" sz="2000" dirty="0" err="1"/>
              <a:t>hj</a:t>
            </a:r>
            <a:r>
              <a:rPr lang="nb-NO" sz="2000" dirty="0"/>
              <a:t>	</a:t>
            </a:r>
            <a:r>
              <a:rPr lang="nb-NO" sz="2000" dirty="0" smtClean="0"/>
              <a:t>pass</a:t>
            </a:r>
            <a:endParaRPr lang="nb-NO" sz="2000" dirty="0"/>
          </a:p>
          <a:p>
            <a:r>
              <a:rPr lang="nb-NO" sz="2000" dirty="0"/>
              <a:t>			</a:t>
            </a:r>
            <a:r>
              <a:rPr lang="nb-NO" sz="2000" dirty="0" smtClean="0"/>
              <a:t>4 </a:t>
            </a:r>
            <a:r>
              <a:rPr lang="nb-NO" sz="2000" dirty="0" err="1"/>
              <a:t>hj</a:t>
            </a:r>
            <a:r>
              <a:rPr lang="nb-NO" sz="2000" dirty="0"/>
              <a:t>	</a:t>
            </a:r>
            <a:r>
              <a:rPr lang="nb-NO" sz="2000" dirty="0" smtClean="0"/>
              <a:t>pass rundt</a:t>
            </a:r>
          </a:p>
          <a:p>
            <a:endParaRPr lang="nb-NO" sz="800" dirty="0"/>
          </a:p>
          <a:p>
            <a:r>
              <a:rPr lang="nb-NO" sz="2000" dirty="0"/>
              <a:t>Vest spiller ut spar ess og ser:</a:t>
            </a:r>
          </a:p>
          <a:p>
            <a:r>
              <a:rPr lang="nb-NO" sz="2000" dirty="0"/>
              <a:t>					7 3</a:t>
            </a:r>
          </a:p>
          <a:p>
            <a:r>
              <a:rPr lang="nb-NO" sz="2000" dirty="0"/>
              <a:t>					E 10 4</a:t>
            </a:r>
          </a:p>
          <a:p>
            <a:r>
              <a:rPr lang="nb-NO" sz="2000" dirty="0"/>
              <a:t>					K D </a:t>
            </a:r>
            <a:r>
              <a:rPr lang="nb-NO" sz="2000" dirty="0" err="1"/>
              <a:t>Kn</a:t>
            </a:r>
            <a:r>
              <a:rPr lang="nb-NO" sz="2000" dirty="0"/>
              <a:t> 4</a:t>
            </a:r>
          </a:p>
          <a:p>
            <a:r>
              <a:rPr lang="nb-NO" sz="2000" dirty="0"/>
              <a:t>					</a:t>
            </a:r>
            <a:r>
              <a:rPr lang="nb-NO" sz="2000" dirty="0" err="1"/>
              <a:t>Kn</a:t>
            </a:r>
            <a:r>
              <a:rPr lang="nb-NO" sz="2000" dirty="0"/>
              <a:t> 9 4 3</a:t>
            </a:r>
          </a:p>
          <a:p>
            <a:r>
              <a:rPr lang="nb-NO" sz="2000" dirty="0"/>
              <a:t>		E K D 8									</a:t>
            </a:r>
            <a:r>
              <a:rPr lang="nb-NO" sz="2000" dirty="0" smtClean="0"/>
              <a:t>8</a:t>
            </a:r>
            <a:endParaRPr lang="nb-NO" sz="2000" dirty="0"/>
          </a:p>
          <a:p>
            <a:r>
              <a:rPr lang="nb-NO" sz="2000" dirty="0"/>
              <a:t>		10 7 5 3</a:t>
            </a:r>
          </a:p>
          <a:p>
            <a:r>
              <a:rPr lang="nb-NO" sz="2000" dirty="0"/>
              <a:t>		E D 8 6</a:t>
            </a:r>
          </a:p>
          <a:p>
            <a:r>
              <a:rPr lang="nb-NO" sz="2000" dirty="0"/>
              <a:t>Makker i Øst følger på med knekten og Syd med fireren. Hvor mange honnørpoeng har Øst </a:t>
            </a:r>
            <a:r>
              <a:rPr lang="nb-NO" sz="2000" dirty="0" smtClean="0"/>
              <a:t>?</a:t>
            </a:r>
          </a:p>
          <a:p>
            <a:endParaRPr lang="nb-NO" sz="800" dirty="0"/>
          </a:p>
          <a:p>
            <a:r>
              <a:rPr lang="nb-NO" sz="2000" dirty="0"/>
              <a:t>Svar. Neppe særlig mer enn den knekten han allerede har vist</a:t>
            </a:r>
            <a:r>
              <a:rPr lang="nb-NO" sz="2000" dirty="0" smtClean="0"/>
              <a:t>.</a:t>
            </a:r>
          </a:p>
          <a:p>
            <a:endParaRPr lang="nb-NO" sz="800" dirty="0"/>
          </a:p>
          <a:p>
            <a:r>
              <a:rPr lang="nb-NO" dirty="0"/>
              <a:t>Hva har han i spar </a:t>
            </a:r>
            <a:r>
              <a:rPr lang="nb-NO" dirty="0" smtClean="0"/>
              <a:t>?</a:t>
            </a:r>
          </a:p>
          <a:p>
            <a:endParaRPr lang="nb-NO" sz="800" dirty="0"/>
          </a:p>
          <a:p>
            <a:r>
              <a:rPr lang="nb-NO" dirty="0"/>
              <a:t>Svar: Helt sikkert tieren siden han legger knekten.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43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dirty="0" smtClean="0"/>
              <a:t>Hvor </a:t>
            </a:r>
            <a:r>
              <a:rPr lang="nb-NO" sz="2000" dirty="0"/>
              <a:t>skal dere hente </a:t>
            </a:r>
            <a:r>
              <a:rPr lang="nb-NO" sz="2000" dirty="0" err="1" smtClean="0"/>
              <a:t>motspillsstikkene</a:t>
            </a:r>
            <a:r>
              <a:rPr lang="nb-NO" sz="2000" dirty="0" smtClean="0"/>
              <a:t>?</a:t>
            </a:r>
          </a:p>
          <a:p>
            <a:endParaRPr lang="nb-NO" sz="800" dirty="0"/>
          </a:p>
          <a:p>
            <a:r>
              <a:rPr lang="nb-NO" sz="2000" dirty="0"/>
              <a:t>Et til i spar og to i kløver. Hvordan får dere det </a:t>
            </a:r>
            <a:r>
              <a:rPr lang="nb-NO" sz="2000" dirty="0" smtClean="0"/>
              <a:t>til?</a:t>
            </a:r>
          </a:p>
          <a:p>
            <a:endParaRPr lang="nb-NO" sz="800" dirty="0"/>
          </a:p>
          <a:p>
            <a:r>
              <a:rPr lang="nb-NO" sz="2000" dirty="0"/>
              <a:t>Svar: spill spar åtte til makkers tier. Nå spiller han kløver igjen slik at  du får for ess, dame. Alle kortene:</a:t>
            </a:r>
          </a:p>
          <a:p>
            <a:r>
              <a:rPr lang="nb-NO" sz="2000" dirty="0"/>
              <a:t>				7 3</a:t>
            </a:r>
          </a:p>
          <a:p>
            <a:r>
              <a:rPr lang="nb-NO" sz="2000" dirty="0"/>
              <a:t>				E 10 4</a:t>
            </a:r>
          </a:p>
          <a:p>
            <a:r>
              <a:rPr lang="nb-NO" sz="2000" dirty="0"/>
              <a:t>				K D </a:t>
            </a:r>
            <a:r>
              <a:rPr lang="nb-NO" sz="2000" dirty="0" err="1"/>
              <a:t>Kn</a:t>
            </a:r>
            <a:r>
              <a:rPr lang="nb-NO" sz="2000" dirty="0"/>
              <a:t> 4</a:t>
            </a:r>
          </a:p>
          <a:p>
            <a:r>
              <a:rPr lang="nb-NO" sz="2000" dirty="0"/>
              <a:t>				</a:t>
            </a:r>
            <a:r>
              <a:rPr lang="nb-NO" sz="2000" dirty="0" err="1"/>
              <a:t>Kn</a:t>
            </a:r>
            <a:r>
              <a:rPr lang="nb-NO" sz="2000" dirty="0"/>
              <a:t> 9 4 3</a:t>
            </a:r>
          </a:p>
          <a:p>
            <a:r>
              <a:rPr lang="nb-NO" sz="2000" dirty="0" smtClean="0"/>
              <a:t> 	</a:t>
            </a:r>
            <a:r>
              <a:rPr lang="nb-NO" sz="2000" dirty="0"/>
              <a:t>	E K D 8				</a:t>
            </a:r>
            <a:r>
              <a:rPr lang="nb-NO" sz="2000" dirty="0" err="1"/>
              <a:t>Kn</a:t>
            </a:r>
            <a:r>
              <a:rPr lang="nb-NO" sz="2000" dirty="0"/>
              <a:t> 10 9 2</a:t>
            </a:r>
          </a:p>
          <a:p>
            <a:r>
              <a:rPr lang="nb-NO" sz="2000" dirty="0" smtClean="0"/>
              <a:t>	</a:t>
            </a:r>
            <a:r>
              <a:rPr lang="nb-NO" sz="2000" dirty="0"/>
              <a:t>	8				9 6 2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10 </a:t>
            </a:r>
            <a:r>
              <a:rPr lang="nb-NO" sz="2000" dirty="0"/>
              <a:t>7 5 3				9 8 6 2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E </a:t>
            </a:r>
            <a:r>
              <a:rPr lang="nb-NO" sz="2000" dirty="0"/>
              <a:t>D 8 6				10 2</a:t>
            </a:r>
          </a:p>
          <a:p>
            <a:r>
              <a:rPr lang="nb-NO" sz="2000" dirty="0"/>
              <a:t>				6 5 4</a:t>
            </a:r>
          </a:p>
          <a:p>
            <a:r>
              <a:rPr lang="nb-NO" sz="2000" dirty="0"/>
              <a:t>				K D </a:t>
            </a:r>
            <a:r>
              <a:rPr lang="nb-NO" sz="2000" dirty="0" err="1"/>
              <a:t>Kn</a:t>
            </a:r>
            <a:r>
              <a:rPr lang="nb-NO" sz="2000" dirty="0"/>
              <a:t> 7 5 3</a:t>
            </a:r>
          </a:p>
          <a:p>
            <a:r>
              <a:rPr lang="nb-NO" sz="2000" dirty="0"/>
              <a:t>				E</a:t>
            </a:r>
          </a:p>
          <a:p>
            <a:r>
              <a:rPr lang="nb-NO" sz="2000" dirty="0"/>
              <a:t>				K 7 </a:t>
            </a:r>
            <a:r>
              <a:rPr lang="nb-NO" sz="2000" dirty="0" smtClean="0"/>
              <a:t>5</a:t>
            </a:r>
          </a:p>
          <a:p>
            <a:endParaRPr lang="nb-NO" sz="800" dirty="0"/>
          </a:p>
          <a:p>
            <a:r>
              <a:rPr lang="nb-NO" sz="2000" dirty="0"/>
              <a:t>Øst får til og med en stjeling slik at det blir to bet. Hadde du ikke spilt liten	 spar, ville kontrakten gått hjem.</a:t>
            </a:r>
          </a:p>
        </p:txBody>
      </p:sp>
    </p:spTree>
    <p:extLst>
      <p:ext uri="{BB962C8B-B14F-4D97-AF65-F5344CB8AC3E}">
        <p14:creationId xmlns:p14="http://schemas.microsoft.com/office/powerpoint/2010/main" val="200910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yt">
  <a:themeElements>
    <a:clrScheme name="Fly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y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y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338</TotalTime>
  <Words>49</Words>
  <Application>Microsoft Office PowerPoint</Application>
  <PresentationFormat>Skjermfremvisning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Flyt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Bruker</dc:creator>
  <cp:lastModifiedBy>Bruker</cp:lastModifiedBy>
  <cp:revision>13</cp:revision>
  <dcterms:created xsi:type="dcterms:W3CDTF">2012-10-29T14:31:25Z</dcterms:created>
  <dcterms:modified xsi:type="dcterms:W3CDTF">2012-10-29T23:38:00Z</dcterms:modified>
</cp:coreProperties>
</file>