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b-NO" smtClean="0"/>
              <a:t>Klikk for å redigere undertittelstil i malen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b-NO" smtClean="0"/>
              <a:t>Klikk ikonet for å legge til et bilde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  <a:p>
            <a:pPr lvl="1" eaLnBrk="1" latinLnBrk="0" hangingPunct="1"/>
            <a:r>
              <a:rPr kumimoji="0" lang="nb-NO" smtClean="0"/>
              <a:t>Andre nivå</a:t>
            </a:r>
          </a:p>
          <a:p>
            <a:pPr lvl="2" eaLnBrk="1" latinLnBrk="0" hangingPunct="1"/>
            <a:r>
              <a:rPr kumimoji="0" lang="nb-NO" smtClean="0"/>
              <a:t>Tredje nivå</a:t>
            </a:r>
          </a:p>
          <a:p>
            <a:pPr lvl="3" eaLnBrk="1" latinLnBrk="0" hangingPunct="1"/>
            <a:r>
              <a:rPr kumimoji="0" lang="nb-NO" smtClean="0"/>
              <a:t>Fjerde nivå</a:t>
            </a:r>
          </a:p>
          <a:p>
            <a:pPr lvl="4" eaLnBrk="1" latinLnBrk="0" hangingPunct="1"/>
            <a:r>
              <a:rPr kumimoji="0" lang="nb-NO" smtClean="0"/>
              <a:t>Femte nivå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79512" y="0"/>
            <a:ext cx="8712967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3200" b="1" dirty="0">
                <a:solidFill>
                  <a:srgbClr val="FF0000"/>
                </a:solidFill>
              </a:rPr>
              <a:t>Motspill </a:t>
            </a:r>
            <a:r>
              <a:rPr lang="nb-NO" sz="3200" b="1" dirty="0">
                <a:solidFill>
                  <a:srgbClr val="FF0000"/>
                </a:solidFill>
              </a:rPr>
              <a:t>F</a:t>
            </a:r>
            <a:endParaRPr lang="nb-NO" sz="3200" b="1" dirty="0">
              <a:solidFill>
                <a:srgbClr val="FF0000"/>
              </a:solidFill>
            </a:endParaRPr>
          </a:p>
          <a:p>
            <a:r>
              <a:rPr lang="nb-NO" sz="800" dirty="0"/>
              <a:t> </a:t>
            </a:r>
          </a:p>
          <a:p>
            <a:r>
              <a:rPr lang="nb-NO" sz="2000" dirty="0"/>
              <a:t>Meldingene har gått:	N	</a:t>
            </a:r>
            <a:r>
              <a:rPr lang="nb-NO" sz="2000" dirty="0" smtClean="0"/>
              <a:t>Ø</a:t>
            </a:r>
            <a:r>
              <a:rPr lang="nb-NO" sz="2000" dirty="0"/>
              <a:t>	</a:t>
            </a:r>
            <a:r>
              <a:rPr lang="nb-NO" sz="2000" dirty="0" smtClean="0"/>
              <a:t>S</a:t>
            </a:r>
            <a:r>
              <a:rPr lang="nb-NO" sz="2000" dirty="0"/>
              <a:t>	</a:t>
            </a:r>
            <a:r>
              <a:rPr lang="nb-NO" sz="2000" dirty="0" smtClean="0"/>
              <a:t>V</a:t>
            </a:r>
            <a:endParaRPr lang="nb-NO" sz="2000" dirty="0"/>
          </a:p>
          <a:p>
            <a:r>
              <a:rPr lang="nb-NO" sz="2000" dirty="0"/>
              <a:t>			</a:t>
            </a:r>
            <a:r>
              <a:rPr lang="nb-NO" sz="2000" dirty="0" smtClean="0"/>
              <a:t>1 </a:t>
            </a:r>
            <a:r>
              <a:rPr lang="nb-NO" sz="2000" dirty="0" err="1"/>
              <a:t>kl</a:t>
            </a:r>
            <a:r>
              <a:rPr lang="nb-NO" sz="2000" dirty="0"/>
              <a:t>	</a:t>
            </a:r>
            <a:r>
              <a:rPr lang="nb-NO" sz="2000" dirty="0" smtClean="0"/>
              <a:t>1 </a:t>
            </a:r>
            <a:r>
              <a:rPr lang="nb-NO" sz="2000" dirty="0" err="1" smtClean="0"/>
              <a:t>hj</a:t>
            </a:r>
            <a:r>
              <a:rPr lang="nb-NO" sz="2000" dirty="0"/>
              <a:t>	1 </a:t>
            </a:r>
            <a:r>
              <a:rPr lang="nb-NO" sz="2000" dirty="0" err="1"/>
              <a:t>sp</a:t>
            </a:r>
            <a:r>
              <a:rPr lang="nb-NO" sz="2000" dirty="0"/>
              <a:t>	</a:t>
            </a:r>
            <a:r>
              <a:rPr lang="nb-NO" sz="2000" dirty="0" smtClean="0"/>
              <a:t>pass</a:t>
            </a:r>
            <a:endParaRPr lang="nb-NO" sz="2000" dirty="0"/>
          </a:p>
          <a:p>
            <a:r>
              <a:rPr lang="nb-NO" sz="2000" dirty="0"/>
              <a:t>			</a:t>
            </a:r>
            <a:r>
              <a:rPr lang="nb-NO" sz="2000" dirty="0" smtClean="0"/>
              <a:t>3 </a:t>
            </a:r>
            <a:r>
              <a:rPr lang="nb-NO" sz="2000" dirty="0" err="1"/>
              <a:t>sp</a:t>
            </a:r>
            <a:r>
              <a:rPr lang="nb-NO" sz="2000" dirty="0"/>
              <a:t>	</a:t>
            </a:r>
            <a:r>
              <a:rPr lang="nb-NO" sz="2000" dirty="0" smtClean="0"/>
              <a:t>pass</a:t>
            </a:r>
            <a:r>
              <a:rPr lang="nb-NO" sz="2000" dirty="0"/>
              <a:t>	4 </a:t>
            </a:r>
            <a:r>
              <a:rPr lang="nb-NO" sz="2000" dirty="0" err="1"/>
              <a:t>sp</a:t>
            </a:r>
            <a:r>
              <a:rPr lang="nb-NO" sz="2000" dirty="0"/>
              <a:t>	</a:t>
            </a:r>
            <a:r>
              <a:rPr lang="nb-NO" sz="2000" dirty="0" smtClean="0"/>
              <a:t>pass rundt</a:t>
            </a:r>
          </a:p>
          <a:p>
            <a:endParaRPr lang="nb-NO" sz="2000" dirty="0"/>
          </a:p>
          <a:p>
            <a:r>
              <a:rPr lang="nb-NO" sz="2000" dirty="0"/>
              <a:t>Vest spiller ut hjerter to, og du ser:</a:t>
            </a:r>
          </a:p>
          <a:p>
            <a:r>
              <a:rPr lang="nb-NO" sz="2000" dirty="0"/>
              <a:t> </a:t>
            </a:r>
          </a:p>
          <a:p>
            <a:r>
              <a:rPr lang="nb-NO" sz="2000" dirty="0"/>
              <a:t>			E K 10 4</a:t>
            </a:r>
          </a:p>
          <a:p>
            <a:r>
              <a:rPr lang="nb-NO" sz="2000" dirty="0"/>
              <a:t>			</a:t>
            </a:r>
            <a:r>
              <a:rPr lang="nb-NO" sz="2000" dirty="0" err="1"/>
              <a:t>Kn</a:t>
            </a:r>
            <a:endParaRPr lang="nb-NO" sz="2000" dirty="0"/>
          </a:p>
          <a:p>
            <a:r>
              <a:rPr lang="nb-NO" sz="2000" dirty="0"/>
              <a:t>			</a:t>
            </a:r>
            <a:r>
              <a:rPr lang="nb-NO" sz="2000" dirty="0" err="1"/>
              <a:t>Kn</a:t>
            </a:r>
            <a:r>
              <a:rPr lang="nb-NO" sz="2000" dirty="0"/>
              <a:t> 7 6</a:t>
            </a:r>
          </a:p>
          <a:p>
            <a:r>
              <a:rPr lang="nb-NO" sz="2000" dirty="0"/>
              <a:t>			K D </a:t>
            </a:r>
            <a:r>
              <a:rPr lang="nb-NO" sz="2000" dirty="0" err="1"/>
              <a:t>Kn</a:t>
            </a:r>
            <a:r>
              <a:rPr lang="nb-NO" sz="2000" dirty="0"/>
              <a:t> 9 2</a:t>
            </a:r>
          </a:p>
          <a:p>
            <a:r>
              <a:rPr lang="nb-NO" sz="2000" dirty="0"/>
              <a:t>					3 2</a:t>
            </a:r>
          </a:p>
          <a:p>
            <a:r>
              <a:rPr lang="nb-NO" sz="2000" dirty="0"/>
              <a:t>					E K 9 6 5 4</a:t>
            </a:r>
          </a:p>
          <a:p>
            <a:r>
              <a:rPr lang="nb-NO" sz="2000" dirty="0"/>
              <a:t>					E D 10</a:t>
            </a:r>
          </a:p>
          <a:p>
            <a:r>
              <a:rPr lang="nb-NO" sz="2000" dirty="0"/>
              <a:t>					7 </a:t>
            </a:r>
            <a:r>
              <a:rPr lang="nb-NO" sz="2000" dirty="0" smtClean="0"/>
              <a:t>5</a:t>
            </a:r>
          </a:p>
          <a:p>
            <a:endParaRPr lang="nb-NO" sz="800" dirty="0"/>
          </a:p>
          <a:p>
            <a:r>
              <a:rPr lang="nb-NO" sz="2000" dirty="0"/>
              <a:t>Du stikker med kongen som Øst, og Syd legger åtteren. Hvor mange poeng har </a:t>
            </a:r>
            <a:r>
              <a:rPr lang="nb-NO" sz="2000" dirty="0" smtClean="0"/>
              <a:t>Vest?</a:t>
            </a:r>
          </a:p>
          <a:p>
            <a:endParaRPr lang="nb-NO" sz="800" dirty="0"/>
          </a:p>
          <a:p>
            <a:r>
              <a:rPr lang="nb-NO" sz="2000" dirty="0"/>
              <a:t>Svar: Toppen 5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2437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79512" y="188640"/>
            <a:ext cx="878497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2000" dirty="0"/>
              <a:t>Hvilket kort må makker ha for at dere skal </a:t>
            </a:r>
            <a:r>
              <a:rPr lang="nb-NO" sz="2000" dirty="0" smtClean="0"/>
              <a:t>bete?</a:t>
            </a:r>
          </a:p>
          <a:p>
            <a:endParaRPr lang="nb-NO" sz="800" dirty="0"/>
          </a:p>
          <a:p>
            <a:r>
              <a:rPr lang="nb-NO" sz="2000" dirty="0"/>
              <a:t>Svar:	Enten ruter konge eller kløver ess. </a:t>
            </a:r>
            <a:endParaRPr lang="nb-NO" sz="2000" dirty="0" smtClean="0"/>
          </a:p>
          <a:p>
            <a:endParaRPr lang="nb-NO" sz="800" dirty="0"/>
          </a:p>
          <a:p>
            <a:r>
              <a:rPr lang="nb-NO" sz="2000" dirty="0"/>
              <a:t>Hva spiller du i stikk </a:t>
            </a:r>
            <a:r>
              <a:rPr lang="nb-NO" sz="2000" dirty="0" smtClean="0"/>
              <a:t>to?</a:t>
            </a:r>
          </a:p>
          <a:p>
            <a:endParaRPr lang="nb-NO" sz="800" dirty="0"/>
          </a:p>
          <a:p>
            <a:r>
              <a:rPr lang="nb-NO" sz="2000" dirty="0"/>
              <a:t>Svar: Ruter dame. Har makker kongen, kan dere kanskje ta tre stikk i fargen, og har han kløver ess, kommer han inn på det og kan spille </a:t>
            </a:r>
            <a:r>
              <a:rPr lang="nb-NO" sz="2000"/>
              <a:t>ruter </a:t>
            </a:r>
            <a:r>
              <a:rPr lang="nb-NO" sz="2000" smtClean="0"/>
              <a:t>slik </a:t>
            </a:r>
            <a:r>
              <a:rPr lang="nb-NO" sz="2000" dirty="0"/>
              <a:t>at du får for tieren og esset. </a:t>
            </a:r>
            <a:endParaRPr lang="nb-NO" sz="2000" dirty="0" smtClean="0"/>
          </a:p>
          <a:p>
            <a:endParaRPr lang="nb-NO" sz="800" dirty="0"/>
          </a:p>
          <a:p>
            <a:r>
              <a:rPr lang="nb-NO" sz="2000" dirty="0"/>
              <a:t>Alle kortene:			E K 10 4</a:t>
            </a:r>
          </a:p>
          <a:p>
            <a:r>
              <a:rPr lang="nb-NO" sz="2000" dirty="0"/>
              <a:t>				</a:t>
            </a:r>
            <a:r>
              <a:rPr lang="nb-NO" sz="2000" dirty="0" err="1"/>
              <a:t>Kn</a:t>
            </a:r>
            <a:endParaRPr lang="nb-NO" sz="2000" dirty="0"/>
          </a:p>
          <a:p>
            <a:r>
              <a:rPr lang="nb-NO" sz="2000" dirty="0"/>
              <a:t>				</a:t>
            </a:r>
            <a:r>
              <a:rPr lang="nb-NO" sz="2000" dirty="0" err="1"/>
              <a:t>Kn</a:t>
            </a:r>
            <a:r>
              <a:rPr lang="nb-NO" sz="2000" dirty="0"/>
              <a:t> 7 6</a:t>
            </a:r>
          </a:p>
          <a:p>
            <a:r>
              <a:rPr lang="nb-NO" sz="2000" dirty="0"/>
              <a:t>				K D </a:t>
            </a:r>
            <a:r>
              <a:rPr lang="nb-NO" sz="2000" dirty="0" err="1"/>
              <a:t>Kn</a:t>
            </a:r>
            <a:r>
              <a:rPr lang="nb-NO" sz="2000" dirty="0"/>
              <a:t> 9 2</a:t>
            </a:r>
          </a:p>
          <a:p>
            <a:r>
              <a:rPr lang="nb-NO" sz="2000" dirty="0"/>
              <a:t>	</a:t>
            </a:r>
            <a:r>
              <a:rPr lang="nb-NO" sz="2000" dirty="0" smtClean="0"/>
              <a:t>	6 </a:t>
            </a:r>
            <a:r>
              <a:rPr lang="nb-NO" sz="2000" dirty="0"/>
              <a:t>5				3 2</a:t>
            </a:r>
          </a:p>
          <a:p>
            <a:r>
              <a:rPr lang="nb-NO" sz="2000" dirty="0"/>
              <a:t>	</a:t>
            </a:r>
            <a:r>
              <a:rPr lang="nb-NO" sz="2000" dirty="0" smtClean="0"/>
              <a:t>	7 </a:t>
            </a:r>
            <a:r>
              <a:rPr lang="nb-NO" sz="2000" dirty="0"/>
              <a:t>3 2				E K 9 6 5 4</a:t>
            </a:r>
          </a:p>
          <a:p>
            <a:r>
              <a:rPr lang="nb-NO" sz="2000" dirty="0"/>
              <a:t>	</a:t>
            </a:r>
            <a:r>
              <a:rPr lang="nb-NO" sz="2000" dirty="0" smtClean="0"/>
              <a:t>	8 </a:t>
            </a:r>
            <a:r>
              <a:rPr lang="nb-NO" sz="2000" dirty="0"/>
              <a:t>5 3 2	</a:t>
            </a:r>
            <a:r>
              <a:rPr lang="nb-NO" sz="2000" dirty="0" smtClean="0"/>
              <a:t>	</a:t>
            </a:r>
            <a:r>
              <a:rPr lang="nb-NO" sz="2000" dirty="0"/>
              <a:t>		E D 10</a:t>
            </a:r>
          </a:p>
          <a:p>
            <a:r>
              <a:rPr lang="nb-NO" sz="2000" dirty="0"/>
              <a:t>	</a:t>
            </a:r>
            <a:r>
              <a:rPr lang="nb-NO" sz="2000" dirty="0" smtClean="0"/>
              <a:t>	E </a:t>
            </a:r>
            <a:r>
              <a:rPr lang="nb-NO" sz="2000" dirty="0"/>
              <a:t>8 6 3				7 5</a:t>
            </a:r>
          </a:p>
          <a:p>
            <a:r>
              <a:rPr lang="nb-NO" sz="2000" dirty="0"/>
              <a:t>				D </a:t>
            </a:r>
            <a:r>
              <a:rPr lang="nb-NO" sz="2000" dirty="0" err="1"/>
              <a:t>Kn</a:t>
            </a:r>
            <a:r>
              <a:rPr lang="nb-NO" sz="2000" dirty="0"/>
              <a:t> 9 8 7</a:t>
            </a:r>
          </a:p>
          <a:p>
            <a:r>
              <a:rPr lang="nb-NO" sz="2000" dirty="0"/>
              <a:t>				D 10 8</a:t>
            </a:r>
          </a:p>
          <a:p>
            <a:r>
              <a:rPr lang="nb-NO" sz="2000" dirty="0"/>
              <a:t>				K 9 4</a:t>
            </a:r>
          </a:p>
          <a:p>
            <a:r>
              <a:rPr lang="nb-NO" sz="2000" dirty="0"/>
              <a:t>				10 4</a:t>
            </a:r>
          </a:p>
        </p:txBody>
      </p:sp>
    </p:spTree>
    <p:extLst>
      <p:ext uri="{BB962C8B-B14F-4D97-AF65-F5344CB8AC3E}">
        <p14:creationId xmlns:p14="http://schemas.microsoft.com/office/powerpoint/2010/main" val="2009100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yt">
  <a:themeElements>
    <a:clrScheme name="Fly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y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y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344</TotalTime>
  <Words>15</Words>
  <Application>Microsoft Office PowerPoint</Application>
  <PresentationFormat>Skjermfremvisning (4:3)</PresentationFormat>
  <Paragraphs>40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3" baseType="lpstr">
      <vt:lpstr>Flyt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Bruker</dc:creator>
  <cp:lastModifiedBy>Bruker</cp:lastModifiedBy>
  <cp:revision>14</cp:revision>
  <dcterms:created xsi:type="dcterms:W3CDTF">2012-10-29T14:31:25Z</dcterms:created>
  <dcterms:modified xsi:type="dcterms:W3CDTF">2012-10-29T23:43:54Z</dcterms:modified>
</cp:coreProperties>
</file>